
<file path=[Content_Types].xml><?xml version="1.0" encoding="utf-8"?>
<Types xmlns="http://schemas.openxmlformats.org/package/2006/content-types">
  <Override PartName="/ppt/slides/slide94.xml" ContentType="application/vnd.openxmlformats-officedocument.presentationml.slide+xml"/>
  <Override PartName="/ppt/tags/tag569.xml" ContentType="application/vnd.openxmlformats-officedocument.presentationml.tags+xml"/>
  <Override PartName="/ppt/slideLayouts/slideLayout93.xml" ContentType="application/vnd.openxmlformats-officedocument.presentationml.slideLayout+xml"/>
  <Override PartName="/ppt/tags/tag755.xml" ContentType="application/vnd.openxmlformats-officedocument.presentationml.tags+xml"/>
  <Override PartName="/ppt/tags/tag941.xml" ContentType="application/vnd.openxmlformats-officedocument.presentationml.tags+xml"/>
  <Override PartName="/ppt/tags/tag1087.xml" ContentType="application/vnd.openxmlformats-officedocument.presentationml.tags+xml"/>
  <Override PartName="/ppt/tags/tag1103.xml" ContentType="application/vnd.openxmlformats-officedocument.presentationml.tags+xml"/>
  <Override PartName="/ppt/slides/slide25.xml" ContentType="application/vnd.openxmlformats-officedocument.presentationml.slide+xml"/>
  <Override PartName="/ppt/tags/tag263.xml" ContentType="application/vnd.openxmlformats-officedocument.presentationml.tags+xml"/>
  <Override PartName="/ppt/slideLayouts/slideLayout171.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tags/tag1018.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64.xml" ContentType="application/vnd.openxmlformats-officedocument.presentationml.tags+xml"/>
  <Override PartName="/ppt/slideLayouts/slideLayout102.xml" ContentType="application/vnd.openxmlformats-officedocument.presentationml.slideLayout+xml"/>
  <Override PartName="/ppt/tags/tag856.xml" ContentType="application/vnd.openxmlformats-officedocument.presentationml.tags+xml"/>
  <Override PartName="/ppt/slideMasters/slideMaster11.xml" ContentType="application/vnd.openxmlformats-officedocument.presentationml.slideMaster+xml"/>
  <Override PartName="/ppt/tags/tag109.xml" ContentType="application/vnd.openxmlformats-officedocument.presentationml.tags+xml"/>
  <Override PartName="/ppt/tags/tag550.xml" ContentType="application/vnd.openxmlformats-officedocument.presentationml.tags+xml"/>
  <Override PartName="/ppt/tags/tag279.xml" ContentType="application/vnd.openxmlformats-officedocument.presentationml.tags+xml"/>
  <Override PartName="/ppt/tags/tag957.xml" ContentType="application/vnd.openxmlformats-officedocument.presentationml.tags+xml"/>
  <Override PartName="/ppt/slideLayouts/slideLayout203.xml" ContentType="application/vnd.openxmlformats-officedocument.presentationml.slideLayout+xml"/>
  <Override PartName="/ppt/tags/tag1119.xml" ContentType="application/vnd.openxmlformats-officedocument.presentationml.tags+xml"/>
  <Override PartName="/ppt/tags/tag465.xml" ContentType="application/vnd.openxmlformats-officedocument.presentationml.tags+xml"/>
  <Override PartName="/ppt/slideLayouts/slideLayout187.xml" ContentType="application/vnd.openxmlformats-officedocument.presentationml.slideLayout+xml"/>
  <Override PartName="/ppt/slideLayouts/slideLayout118.xml" ContentType="application/vnd.openxmlformats-officedocument.presentationml.slideLayout+xml"/>
  <Override PartName="/ppt/tags/tag651.xml" ContentType="application/vnd.openxmlformats-officedocument.presentationml.tags+xml"/>
  <Default Extension="png" ContentType="image/png"/>
  <Override PartName="/ppt/tags/tag79.xml" ContentType="application/vnd.openxmlformats-officedocument.presentationml.tags+xml"/>
  <Override PartName="/ppt/slides/slide91.xml" ContentType="application/vnd.openxmlformats-officedocument.presentationml.slide+xml"/>
  <Override PartName="/ppt/slideLayouts/slideLayout90.xml" ContentType="application/vnd.openxmlformats-officedocument.presentationml.slideLayout+xml"/>
  <Override PartName="/ppt/tags/tag566.xml" ContentType="application/vnd.openxmlformats-officedocument.presentationml.tags+xml"/>
  <Override PartName="/ppt/tags/tag752.xml" ContentType="application/vnd.openxmlformats-officedocument.presentationml.tags+xml"/>
  <Override PartName="/ppt/tags/tag1100.xml" ContentType="application/vnd.openxmlformats-officedocument.presentationml.tags+xml"/>
  <Override PartName="/ppt/slides/slide22.xml" ContentType="application/vnd.openxmlformats-officedocument.presentationml.slide+xml"/>
  <Override PartName="/ppt/tags/tag260.xml" ContentType="application/vnd.openxmlformats-officedocument.presentationml.tags+xml"/>
  <Override PartName="/ppt/slideLayouts/slideLayout219.xml" ContentType="application/vnd.openxmlformats-officedocument.presentationml.slideLayout+xml"/>
  <Override PartName="/ppt/tags/tag1084.xml" ContentType="application/vnd.openxmlformats-officedocument.presentationml.tags+xml"/>
  <Override PartName="/ppt/slideLayouts/slideLayout21.xml" ContentType="application/vnd.openxmlformats-officedocument.presentationml.slideLayout+xml"/>
  <Override PartName="/ppt/tags/tag667.xml" ContentType="application/vnd.openxmlformats-officedocument.presentationml.tags+xml"/>
  <Override PartName="/ppt/tags/tag1015.xml" ContentType="application/vnd.openxmlformats-officedocument.presentationml.tags+xml"/>
  <Override PartName="/ppt/tags/tag175.xml" ContentType="application/vnd.openxmlformats-officedocument.presentationml.tags+xml"/>
  <Override PartName="/ppt/tags/tag853.xml" ContentType="application/vnd.openxmlformats-officedocument.presentationml.tags+xml"/>
  <Override PartName="/ppt/tags/tag60.xml" ContentType="application/vnd.openxmlformats-officedocument.presentationml.tags+xml"/>
  <Override PartName="/ppt/tags/tag361.xml" ContentType="application/vnd.openxmlformats-officedocument.presentationml.tags+xml"/>
  <Override PartName="/ppt/tags/tag106.xml" ContentType="application/vnd.openxmlformats-officedocument.presentationml.tags+xml"/>
  <Override PartName="/ppt/tags/tag437.xml" ContentType="application/vnd.openxmlformats-officedocument.presentationml.tags+xml"/>
  <Override PartName="/ppt/tags/tag623.xml" ContentType="application/vnd.openxmlformats-officedocument.presentationml.tags+xml"/>
  <Override PartName="/ppt/tags/tag768.xml" ContentType="application/vnd.openxmlformats-officedocument.presentationml.tags+xml"/>
  <Override PartName="/ppt/slideLayouts/slideLayout159.xml" ContentType="application/vnd.openxmlformats-officedocument.presentationml.slideLayout+xml"/>
  <Override PartName="/ppt/tags/tag1116.xml" ContentType="application/vnd.openxmlformats-officedocument.presentationml.tags+xml"/>
  <Override PartName="/ppt/slides/slide38.xml" ContentType="application/vnd.openxmlformats-officedocument.presentationml.slide+xml"/>
  <Override PartName="/ppt/tags/tag131.xml" ContentType="application/vnd.openxmlformats-officedocument.presentationml.tags+xml"/>
  <Override PartName="/ppt/tags/tag276.xml" ContentType="application/vnd.openxmlformats-officedocument.presentationml.tags+xml"/>
  <Override PartName="/ppt/tags/tag462.xml" ContentType="application/vnd.openxmlformats-officedocument.presentationml.tags+xml"/>
  <Override PartName="/ppt/tags/tag954.xml" ContentType="application/vnd.openxmlformats-officedocument.presentationml.tags+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tags/tag207.xml" ContentType="application/vnd.openxmlformats-officedocument.presentationml.tags+xml"/>
  <Override PartName="/ppt/tags/tag793.xml" ContentType="application/vnd.openxmlformats-officedocument.presentationml.tags+xml"/>
  <Override PartName="/ppt/tags/tag1141.xml" ContentType="application/vnd.openxmlformats-officedocument.presentationml.tags+xml"/>
  <Override PartName="/ppt/slides/slide63.xml" ContentType="application/vnd.openxmlformats-officedocument.presentationml.slide+xml"/>
  <Override PartName="/ppt/tags/tag2.xml" ContentType="application/vnd.openxmlformats-officedocument.presentationml.tags+xml"/>
  <Override PartName="/ppt/slideLayouts/slideLayout62.xml" ContentType="application/vnd.openxmlformats-officedocument.presentationml.slideLayout+xml"/>
  <Override PartName="/ppt/tags/tag538.xml" ContentType="application/vnd.openxmlformats-officedocument.presentationml.tags+xml"/>
  <Override PartName="/ppt/slideLayouts/slideLayout115.xml" ContentType="application/vnd.openxmlformats-officedocument.presentationml.slideLayout+xml"/>
  <Override PartName="/ppt/tags/tag724.xml" ContentType="application/vnd.openxmlformats-officedocument.presentationml.tags+xml"/>
  <Override PartName="/ppt/tags/tag86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377.xml" ContentType="application/vnd.openxmlformats-officedocument.presentationml.tags+xml"/>
  <Override PartName="/ppt/tags/tag563.xml" ContentType="application/vnd.openxmlformats-officedocument.presentationml.tags+xml"/>
  <Override PartName="/ppt/slideLayouts/slideLayout140.xml" ContentType="application/vnd.openxmlformats-officedocument.presentationml.slideLayout+xml"/>
  <Override PartName="/ppt/tags/tag894.xml" ContentType="application/vnd.openxmlformats-officedocument.presentationml.tags+xml"/>
  <Override PartName="/ppt/tags/tag910.xml" ContentType="application/vnd.openxmlformats-officedocument.presentationml.tags+xml"/>
  <Override PartName="/ppt/tags/tag1056.xml" ContentType="application/vnd.openxmlformats-officedocument.presentationml.tags+xml"/>
  <Override PartName="/ppt/tags/tag308.xml" ContentType="application/vnd.openxmlformats-officedocument.presentationml.tags+xml"/>
  <Override PartName="/ppt/tags/tag639.xml" ContentType="application/vnd.openxmlformats-officedocument.presentationml.tags+xml"/>
  <Override PartName="/ppt/tags/tag1081.xml" ContentType="application/vnd.openxmlformats-officedocument.presentationml.tags+xml"/>
  <Override PartName="/ppt/tags/tag147.xml" ContentType="application/vnd.openxmlformats-officedocument.presentationml.tags+xml"/>
  <Override PartName="/ppt/tags/tag478.xml" ContentType="application/vnd.openxmlformats-officedocument.presentationml.tags+xml"/>
  <Override PartName="/ppt/tags/tag825.xml" ContentType="application/vnd.openxmlformats-officedocument.presentationml.tags+xml"/>
  <Override PartName="/ppt/slideLayouts/slideLayout216.xml" ContentType="application/vnd.openxmlformats-officedocument.presentationml.slideLayout+xml"/>
  <Override PartName="/ppt/tags/tag1157.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tags/tag32.xml" ContentType="application/vnd.openxmlformats-officedocument.presentationml.tags+xml"/>
  <Override PartName="/ppt/tags/tag333.xml" ContentType="application/vnd.openxmlformats-officedocument.presentationml.tags+xml"/>
  <Override PartName="/ppt/tags/tag664.xml" ContentType="application/vnd.openxmlformats-officedocument.presentationml.tags+xml"/>
  <Override PartName="/ppt/tags/tag850.xml" ContentType="application/vnd.openxmlformats-officedocument.presentationml.tags+xml"/>
  <Override PartName="/ppt/tags/tag995.xml" ContentType="application/vnd.openxmlformats-officedocument.presentationml.tags+xml"/>
  <Override PartName="/ppt/slideLayouts/slideLayout241.xml" ContentType="application/vnd.openxmlformats-officedocument.presentationml.slideLayout+xml"/>
  <Override PartName="/ppt/tags/tag1012.xml" ContentType="application/vnd.openxmlformats-officedocument.presentationml.tags+xml"/>
  <Override PartName="/ppt/tags/tag172.xml" ContentType="application/vnd.openxmlformats-officedocument.presentationml.tags+xml"/>
  <Override PartName="/ppt/tags/tag409.xml" ContentType="application/vnd.openxmlformats-officedocument.presentationml.tags+xml"/>
  <Override PartName="/ppt/slideLayouts/slideLayout78.xml" ContentType="application/vnd.openxmlformats-officedocument.presentationml.slideLayout+xml"/>
  <Override PartName="/ppt/tags/tag103.xml" ContentType="application/vnd.openxmlformats-officedocument.presentationml.tags+xml"/>
  <Override PartName="/ppt/tags/tag248.xml" ContentType="application/vnd.openxmlformats-officedocument.presentationml.tags+xml"/>
  <Override PartName="/ppt/tags/tag434.xml" ContentType="application/vnd.openxmlformats-officedocument.presentationml.tags+xml"/>
  <Override PartName="/ppt/tags/tag579.xml" ContentType="application/vnd.openxmlformats-officedocument.presentationml.tags+xml"/>
  <Override PartName="/ppt/slideLayouts/slideLayout156.xml" ContentType="application/vnd.openxmlformats-officedocument.presentationml.slideLayout+xml"/>
  <Override PartName="/ppt/tags/tag926.xml" ContentType="application/vnd.openxmlformats-officedocument.presentationml.tags+xml"/>
  <Override PartName="/ppt/notesSlides/notesSlide1.xml" ContentType="application/vnd.openxmlformats-officedocument.presentationml.notesSlide+xml"/>
  <Override PartName="/ppt/tags/tag1113.xml" ContentType="application/vnd.openxmlformats-officedocument.presentationml.tags+xml"/>
  <Override PartName="/ppt/tags/tag273.xml" ContentType="application/vnd.openxmlformats-officedocument.presentationml.tags+xml"/>
  <Override PartName="/ppt/tags/tag620.xml" ContentType="application/vnd.openxmlformats-officedocument.presentationml.tags+xml"/>
  <Override PartName="/ppt/tags/tag765.xml" ContentType="application/vnd.openxmlformats-officedocument.presentationml.tags+xml"/>
  <Override PartName="/ppt/tags/tag951.xml" ContentType="application/vnd.openxmlformats-officedocument.presentationml.tags+xml"/>
  <Override PartName="/ppt/tags/tag1097.xml" ContentType="application/vnd.openxmlformats-officedocument.presentationml.tags+xml"/>
  <Override PartName="/ppt/slides/slide35.xml" ContentType="application/vnd.openxmlformats-officedocument.presentationml.slide+xml"/>
  <Override PartName="/ppt/slideLayouts/slideLayout34.xml" ContentType="application/vnd.openxmlformats-officedocument.presentationml.slideLayout+xml"/>
  <Override PartName="/ppt/tags/tag790.xml" ContentType="application/vnd.openxmlformats-officedocument.presentationml.tags+xml"/>
  <Override PartName="/ppt/slideLayouts/slideLayout181.xml" ContentType="application/vnd.openxmlformats-officedocument.presentationml.slideLayout+xml"/>
  <Override PartName="/ppt/slides/slide60.xml" ContentType="application/vnd.openxmlformats-officedocument.presentationml.slide+xml"/>
  <Override PartName="/ppt/tags/tag48.xml" ContentType="application/vnd.openxmlformats-officedocument.presentationml.tags+xml"/>
  <Override PartName="/ppt/tags/tag188.xml" ContentType="application/vnd.openxmlformats-officedocument.presentationml.tags+xml"/>
  <Override PartName="/ppt/tags/tag204.xml" ContentType="application/vnd.openxmlformats-officedocument.presentationml.tags+xml"/>
  <Override PartName="/ppt/tags/tag349.xml" ContentType="application/vnd.openxmlformats-officedocument.presentationml.tags+xml"/>
  <Override PartName="/ppt/tags/tag535.xml" ContentType="application/vnd.openxmlformats-officedocument.presentationml.tags+xml"/>
  <Override PartName="/ppt/slideLayouts/slideLayout112.xml" ContentType="application/vnd.openxmlformats-officedocument.presentationml.slideLayout+xml"/>
  <Override PartName="/ppt/tags/tag866.xml" ContentType="application/vnd.openxmlformats-officedocument.presentationml.tags+xml"/>
  <Override PartName="/ppt/tags/tag1028.xml" ContentType="application/vnd.openxmlformats-officedocument.presentationml.tags+xml"/>
  <Override PartName="/ppt/tags/tag73.xml" ContentType="application/vnd.openxmlformats-officedocument.presentationml.tags+xml"/>
  <Override PartName="/ppt/tags/tag374.xml" ContentType="application/vnd.openxmlformats-officedocument.presentationml.tags+xml"/>
  <Override PartName="/ppt/tags/tag721.xml" ContentType="application/vnd.openxmlformats-officedocument.presentationml.tags+xml"/>
  <Override PartName="/ppt/theme/theme17.xml" ContentType="application/vnd.openxmlformats-officedocument.theme+xml"/>
  <Override PartName="/ppt/tags/tag1053.xml" ContentType="application/vnd.openxmlformats-officedocument.presentationml.tags+xml"/>
  <Override PartName="/ppt/slideMasters/slideMaster21.xml" ContentType="application/vnd.openxmlformats-officedocument.presentationml.slideMaster+xml"/>
  <Override PartName="/ppt/tags/tag119.xml" ContentType="application/vnd.openxmlformats-officedocument.presentationml.tags+xml"/>
  <Override PartName="/ppt/tags/tag560.xml" ContentType="application/vnd.openxmlformats-officedocument.presentationml.tags+xml"/>
  <Override PartName="/ppt/tags/tag891.xml" ContentType="application/vnd.openxmlformats-officedocument.presentationml.tags+xml"/>
  <Override PartName="/ppt/tags/tag1129.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heme/theme9.xml" ContentType="application/vnd.openxmlformats-officedocument.theme+xml"/>
  <Override PartName="/ppt/tags/tag636.xml" ContentType="application/vnd.openxmlformats-officedocument.presentationml.tags+xml"/>
  <Override PartName="/ppt/tags/tag822.xml" ContentType="application/vnd.openxmlformats-officedocument.presentationml.tags+xml"/>
  <Override PartName="/ppt/tags/tag967.xml" ContentType="application/vnd.openxmlformats-officedocument.presentationml.tags+xml"/>
  <Override PartName="/ppt/slideLayouts/slideLayout213.xml" ContentType="application/vnd.openxmlformats-officedocument.presentationml.slideLayout+xml"/>
  <Override PartName="/ppt/slides/slide124.xml" ContentType="application/vnd.openxmlformats-officedocument.presentationml.slide+xml"/>
  <Override PartName="/ppt/tags/tag144.xml" ContentType="application/vnd.openxmlformats-officedocument.presentationml.tags+xml"/>
  <Override PartName="/ppt/tags/tag330.xml" ContentType="application/vnd.openxmlformats-officedocument.presentationml.tags+xml"/>
  <Override PartName="/ppt/tags/tag475.xml" ContentType="application/vnd.openxmlformats-officedocument.presentationml.tags+xml"/>
  <Override PartName="/ppt/tags/tag661.xml" ContentType="application/vnd.openxmlformats-officedocument.presentationml.tags+xml"/>
  <Override PartName="/ppt/tags/tag992.xml" ContentType="application/vnd.openxmlformats-officedocument.presentationml.tags+xml"/>
  <Override PartName="/ppt/slideLayouts/slideLayout197.xml" ContentType="application/vnd.openxmlformats-officedocument.presentationml.slideLayout+xml"/>
  <Override PartName="/ppt/tags/tag1154.xml" ContentType="application/vnd.openxmlformats-officedocument.presentationml.tags+xml"/>
  <Override PartName="/ppt/slides/slide76.xml" ContentType="application/vnd.openxmlformats-officedocument.presentationml.slide+xml"/>
  <Override PartName="/ppt/tags/tag406.xml" ContentType="application/vnd.openxmlformats-officedocument.presentationml.tags+xml"/>
  <Override PartName="/ppt/slideLayouts/slideLayout128.xml" ContentType="application/vnd.openxmlformats-officedocument.presentationml.slideLayout+xml"/>
  <Override PartName="/ppt/tags/tag737.xml" ContentType="application/vnd.openxmlformats-officedocument.presentationml.tags+xml"/>
  <Override PartName="/ppt/tags/tag89.xml" ContentType="application/vnd.openxmlformats-officedocument.presentationml.tags+xml"/>
  <Override PartName="/ppt/tags/tag245.xml" ContentType="application/vnd.openxmlformats-officedocument.presentationml.tags+xml"/>
  <Override PartName="/ppt/slideLayouts/slideLayout75.xml" ContentType="application/vnd.openxmlformats-officedocument.presentationml.slideLayout+xml"/>
  <Override PartName="/ppt/tags/tag576.xml" ContentType="application/vnd.openxmlformats-officedocument.presentationml.tags+xml"/>
  <Override PartName="/ppt/tags/tag923.xml" ContentType="application/vnd.openxmlformats-officedocument.presentationml.tags+xml"/>
  <Override PartName="/ppt/tags/tag1069.xml" ContentType="application/vnd.openxmlformats-officedocument.presentationml.tags+xml"/>
  <Override PartName="/ppt/tags/tag100.xml" ContentType="application/vnd.openxmlformats-officedocument.presentationml.tags+xml"/>
  <Override PartName="/ppt/tags/tag431.xml" ContentType="application/vnd.openxmlformats-officedocument.presentationml.tags+xml"/>
  <Override PartName="/ppt/tags/tag762.xml" ContentType="application/vnd.openxmlformats-officedocument.presentationml.tags+xml"/>
  <Override PartName="/ppt/slideLayouts/slideLayout153.xml" ContentType="application/vnd.openxmlformats-officedocument.presentationml.slideLayout+xml"/>
  <Override PartName="/ppt/tags/tag1094.xml" ContentType="application/vnd.openxmlformats-officedocument.presentationml.tags+xml"/>
  <Override PartName="/ppt/tags/tag1110.xml" ContentType="application/vnd.openxmlformats-officedocument.presentationml.tags+xml"/>
  <Override PartName="/ppt/slides/slide32.xml" ContentType="application/vnd.openxmlformats-officedocument.presentationml.slide+xml"/>
  <Override PartName="/ppt/tags/tag270.xml" ContentType="application/vnd.openxmlformats-officedocument.presentationml.tags+xml"/>
  <Override PartName="/ppt/tags/tag507.xml" ContentType="application/vnd.openxmlformats-officedocument.presentationml.tags+xml"/>
  <Override PartName="/ppt/tags/tag838.xml" ContentType="application/vnd.openxmlformats-officedocument.presentationml.tags+xml"/>
  <Override PartName="/ppt/slideLayouts/slideLayout229.xml" ContentType="application/vnd.openxmlformats-officedocument.presentationml.slideLayout+xml"/>
  <Override PartName="/ppt/tags/tag45.xml" ContentType="application/vnd.openxmlformats-officedocument.presentationml.tags+xml"/>
  <Override PartName="/ppt/slideLayouts/slideLayout31.xml" ContentType="application/vnd.openxmlformats-officedocument.presentationml.slideLayout+xml"/>
  <Override PartName="/ppt/tags/tag201.xml" ContentType="application/vnd.openxmlformats-officedocument.presentationml.tags+xml"/>
  <Override PartName="/ppt/tags/tag346.xml" ContentType="application/vnd.openxmlformats-officedocument.presentationml.tags+xml"/>
  <Override PartName="/ppt/tags/tag532.xml" ContentType="application/vnd.openxmlformats-officedocument.presentationml.tags+xml"/>
  <Override PartName="/ppt/tags/tag677.xml" ContentType="application/vnd.openxmlformats-officedocument.presentationml.tags+xml"/>
  <Override PartName="/ppt/tags/tag1025.xml" ContentType="application/vnd.openxmlformats-officedocument.presentationml.tags+xml"/>
  <Override PartName="/ppt/tags/tag185.xml" ContentType="application/vnd.openxmlformats-officedocument.presentationml.tags+xml"/>
  <Override PartName="/ppt/tags/tag371.xml" ContentType="application/vnd.openxmlformats-officedocument.presentationml.tags+xml"/>
  <Override PartName="/ppt/theme/theme14.xml" ContentType="application/vnd.openxmlformats-officedocument.theme+xml"/>
  <Override PartName="/ppt/tags/tag86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608.xml" ContentType="application/vnd.openxmlformats-officedocument.presentationml.tags+xml"/>
  <Override PartName="/ppt/tags/tag939.xml" ContentType="application/vnd.openxmlformats-officedocument.presentationml.tags+xml"/>
  <Override PartName="/ppt/tags/tag1050.xml" ContentType="application/vnd.openxmlformats-officedocument.presentationml.tags+xml"/>
  <Override PartName="/ppt/tags/tag302.xml" ContentType="application/vnd.openxmlformats-officedocument.presentationml.tags+xml"/>
  <Override PartName="/ppt/theme/theme6.xml" ContentType="application/vnd.openxmlformats-officedocument.theme+xml"/>
  <Override PartName="/ppt/tags/tag447.xml" ContentType="application/vnd.openxmlformats-officedocument.presentationml.tags+xml"/>
  <Override PartName="/ppt/tags/tag633.xml" ContentType="application/vnd.openxmlformats-officedocument.presentationml.tags+xml"/>
  <Override PartName="/ppt/tags/tag778.xml" ContentType="application/vnd.openxmlformats-officedocument.presentationml.tags+xml"/>
  <Override PartName="/ppt/slideLayouts/slideLayout169.xml" ContentType="application/vnd.openxmlformats-officedocument.presentationml.slideLayout+xml"/>
  <Override PartName="/ppt/tags/tag964.xml" ContentType="application/vnd.openxmlformats-officedocument.presentationml.tags+xml"/>
  <Override PartName="/ppt/slideLayouts/slideLayout210.xml" ContentType="application/vnd.openxmlformats-officedocument.presentationml.slideLayout+xml"/>
  <Override PartName="/ppt/tags/tag1126.xml" ContentType="application/vnd.openxmlformats-officedocument.presentationml.tags+xml"/>
  <Override PartName="/ppt/slides/slide48.xml" ContentType="application/vnd.openxmlformats-officedocument.presentationml.slide+xml"/>
  <Override PartName="/ppt/tags/tag141.xml" ContentType="application/vnd.openxmlformats-officedocument.presentationml.tags+xml"/>
  <Override PartName="/ppt/tags/tag286.xml" ContentType="application/vnd.openxmlformats-officedocument.presentationml.tags+xml"/>
  <Override PartName="/ppt/tags/tag472.xml" ContentType="application/vnd.openxmlformats-officedocument.presentationml.tags+xml"/>
  <Override PartName="/ppt/tags/tag709.xml" ContentType="application/vnd.openxmlformats-officedocument.presentationml.tags+xml"/>
  <Override PartName="/ppt/slideLayouts/slideLayout194.xml" ContentType="application/vnd.openxmlformats-officedocument.presentationml.slideLayout+xml"/>
  <Override PartName="/ppt/tags/tag1151.xml" ContentType="application/vnd.openxmlformats-officedocument.presentationml.tags+xml"/>
  <Override PartName="/ppt/slides/slide73.xml" ContentType="application/vnd.openxmlformats-officedocument.presentationml.slide+xml"/>
  <Override PartName="/ppt/slides/slide121.xml" ContentType="application/vnd.openxmlformats-officedocument.presentationml.slide+xml"/>
  <Override PartName="/ppt/tags/tag217.xml" ContentType="application/vnd.openxmlformats-officedocument.presentationml.tags+xml"/>
  <Override PartName="/ppt/slideLayouts/slideLayout47.xml" ContentType="application/vnd.openxmlformats-officedocument.presentationml.slideLayout+xml"/>
  <Override PartName="/ppt/tags/tag548.xml" ContentType="application/vnd.openxmlformats-officedocument.presentationml.tags+xml"/>
  <Override PartName="/ppt/tags/tag86.xml" ContentType="application/vnd.openxmlformats-officedocument.presentationml.tags+xml"/>
  <Override PartName="/ppt/slideLayouts/slideLayout72.xml" ContentType="application/vnd.openxmlformats-officedocument.presentationml.slideLayout+xml"/>
  <Override PartName="/ppt/tags/tag387.xml" ContentType="application/vnd.openxmlformats-officedocument.presentationml.tags+xml"/>
  <Override PartName="/ppt/tags/tag403.xml" ContentType="application/vnd.openxmlformats-officedocument.presentationml.tags+xml"/>
  <Override PartName="/ppt/slideLayouts/slideLayout125.xml" ContentType="application/vnd.openxmlformats-officedocument.presentationml.slideLayout+xml"/>
  <Override PartName="/ppt/tags/tag734.xml" ContentType="application/vnd.openxmlformats-officedocument.presentationml.tags+xml"/>
  <Override PartName="/ppt/tags/tag879.xml" ContentType="application/vnd.openxmlformats-officedocument.presentationml.tags+xml"/>
  <Override PartName="/ppt/tags/tag920.xml" ContentType="application/vnd.openxmlformats-officedocument.presentationml.tags+xml"/>
  <Override PartName="/ppt/tags/tag1066.xml" ContentType="application/vnd.openxmlformats-officedocument.presentationml.tags+xml"/>
  <Override PartName="/ppt/tags/tag242.xml" ContentType="application/vnd.openxmlformats-officedocument.presentationml.tags+xml"/>
  <Override PartName="/ppt/tags/tag573.xml" ContentType="application/vnd.openxmlformats-officedocument.presentationml.tags+xml"/>
  <Override PartName="/ppt/slideLayouts/slideLayout150.xml" ContentType="application/vnd.openxmlformats-officedocument.presentationml.slideLayout+xml"/>
  <Override PartName="/ppt/tags/tag17.xml" ContentType="application/vnd.openxmlformats-officedocument.presentationml.tags+xml"/>
  <Override PartName="/ppt/tags/tag318.xml" ContentType="application/vnd.openxmlformats-officedocument.presentationml.tags+xml"/>
  <Override PartName="/ppt/tags/tag504.xml" ContentType="application/vnd.openxmlformats-officedocument.presentationml.tags+xml"/>
  <Override PartName="/ppt/tags/tag649.xml" ContentType="application/vnd.openxmlformats-officedocument.presentationml.tags+xml"/>
  <Override PartName="/ppt/slideLayouts/slideLayout226.xml" ContentType="application/vnd.openxmlformats-officedocument.presentationml.slideLayout+xml"/>
  <Override PartName="/ppt/tags/tag1091.xml" ContentType="application/vnd.openxmlformats-officedocument.presentationml.tags+xml"/>
  <Override PartName="/ppt/slideMasters/slideMaster9.xml" ContentType="application/vnd.openxmlformats-officedocument.presentationml.slideMaster+xml"/>
  <Override PartName="/ppt/tags/tag157.xml" ContentType="application/vnd.openxmlformats-officedocument.presentationml.tags+xml"/>
  <Override PartName="/ppt/tags/tag343.xml" ContentType="application/vnd.openxmlformats-officedocument.presentationml.tags+xml"/>
  <Override PartName="/ppt/tags/tag488.xml" ContentType="application/vnd.openxmlformats-officedocument.presentationml.tags+xml"/>
  <Override PartName="/ppt/tags/tag835.xml" ContentType="application/vnd.openxmlformats-officedocument.presentationml.tags+xml"/>
  <Override PartName="/ppt/tags/tag1022.xml" ContentType="application/vnd.openxmlformats-officedocument.presentationml.tags+xml"/>
  <Override PartName="/ppt/tags/tag1167.xml" ContentType="application/vnd.openxmlformats-officedocument.presentationml.tags+xml"/>
  <Override PartName="/ppt/slides/slide89.xml" ContentType="application/vnd.openxmlformats-officedocument.presentationml.slide+xml"/>
  <Override PartName="/ppt/slides/slide137.xml" ContentType="application/vnd.openxmlformats-officedocument.presentationml.slide+xml"/>
  <Override PartName="/ppt/tags/tag42.xml" ContentType="application/vnd.openxmlformats-officedocument.presentationml.tags+xml"/>
  <Override PartName="/ppt/tags/tag182.xml" ContentType="application/vnd.openxmlformats-officedocument.presentationml.tags+xml"/>
  <Override PartName="/ppt/tags/tag674.xml" ContentType="application/vnd.openxmlformats-officedocument.presentationml.tags+xml"/>
  <Override PartName="/ppt/tags/tag860.xml" ContentType="application/vnd.openxmlformats-officedocument.presentationml.tags+xml"/>
  <Override PartName="/ppt/tags/tag419.xml" ContentType="application/vnd.openxmlformats-officedocument.presentationml.tags+xml"/>
  <Override PartName="/ppt/slideLayouts/slideLayout88.xml" ContentType="application/vnd.openxmlformats-officedocument.presentationml.slideLayout+xml"/>
  <Override PartName="/ppt/tags/tag605.xml" ContentType="application/vnd.openxmlformats-officedocument.presentationml.tags+xml"/>
  <Override PartName="/ppt/theme/theme11.xml" ContentType="application/vnd.openxmlformats-officedocument.theme+xml"/>
  <Override PartName="/ppt/tags/tag936.xml" ContentType="application/vnd.openxmlformats-officedocument.presentationml.tags+xml"/>
  <Override PartName="/ppt/slideLayouts/slideLayout19.xml" ContentType="application/vnd.openxmlformats-officedocument.presentationml.slideLayout+xml"/>
  <Override PartName="/ppt/tags/tag113.xml" ContentType="application/vnd.openxmlformats-officedocument.presentationml.tags+xml"/>
  <Override PartName="/ppt/tags/tag258.xml" ContentType="application/vnd.openxmlformats-officedocument.presentationml.tags+xml"/>
  <Override PartName="/ppt/tags/tag444.xml" ContentType="application/vnd.openxmlformats-officedocument.presentationml.tags+xml"/>
  <Override PartName="/ppt/tags/tag589.xml" ContentType="application/vnd.openxmlformats-officedocument.presentationml.tags+xml"/>
  <Override PartName="/ppt/tags/tag775.xml" ContentType="application/vnd.openxmlformats-officedocument.presentationml.tags+xml"/>
  <Override PartName="/ppt/slideLayouts/slideLayout166.xml" ContentType="application/vnd.openxmlformats-officedocument.presentationml.slideLayout+xml"/>
  <Override PartName="/ppt/tags/tag1123.xml" ContentType="application/vnd.openxmlformats-officedocument.presentationml.tags+xml"/>
  <Override PartName="/ppt/slides/slide45.xml" ContentType="application/vnd.openxmlformats-officedocument.presentationml.slide+xml"/>
  <Override PartName="/ppt/theme/theme3.xml" ContentType="application/vnd.openxmlformats-officedocument.theme+xml"/>
  <Override PartName="/ppt/tags/tag283.xml" ContentType="application/vnd.openxmlformats-officedocument.presentationml.tags+xml"/>
  <Override PartName="/ppt/tags/tag630.xml" ContentType="application/vnd.openxmlformats-officedocument.presentationml.tags+xml"/>
  <Override PartName="/ppt/tags/tag961.xml" ContentType="application/vnd.openxmlformats-officedocument.presentationml.tags+xml"/>
  <Override PartName="/ppt/tags/tag58.xml" ContentType="application/vnd.openxmlformats-officedocument.presentationml.tags+xml"/>
  <Override PartName="/ppt/slideLayouts/slideLayout44.xml" ContentType="application/vnd.openxmlformats-officedocument.presentationml.slideLayout+xml"/>
  <Override PartName="/ppt/tags/tag359.xml" ContentType="application/vnd.openxmlformats-officedocument.presentationml.tags+xml"/>
  <Override PartName="/ppt/tags/tag706.xml" ContentType="application/vnd.openxmlformats-officedocument.presentationml.tags+xml"/>
  <Override PartName="/ppt/slideLayouts/slideLayout191.xml" ContentType="application/vnd.openxmlformats-officedocument.presentationml.slideLayout+xml"/>
  <Override PartName="/ppt/tags/tag1038.xml" ContentType="application/vnd.openxmlformats-officedocument.presentationml.tags+xml"/>
  <Override PartName="/ppt/slides/slide70.xml" ContentType="application/vnd.openxmlformats-officedocument.presentationml.slide+xml"/>
  <Override PartName="/ppt/tags/tag198.xml" ContentType="application/vnd.openxmlformats-officedocument.presentationml.tags+xml"/>
  <Override PartName="/ppt/tags/tag214.xml" ContentType="application/vnd.openxmlformats-officedocument.presentationml.tags+xml"/>
  <Override PartName="/ppt/tags/tag400.xml" ContentType="application/vnd.openxmlformats-officedocument.presentationml.tags+xml"/>
  <Override PartName="/ppt/tags/tag545.xml" ContentType="application/vnd.openxmlformats-officedocument.presentationml.tags+xml"/>
  <Override PartName="/ppt/slideLayouts/slideLayout122.xml" ContentType="application/vnd.openxmlformats-officedocument.presentationml.slideLayout+xml"/>
  <Override PartName="/ppt/tags/tag731.xml" ContentType="application/vnd.openxmlformats-officedocument.presentationml.tags+xml"/>
  <Override PartName="/ppt/tags/tag876.xml" ContentType="application/vnd.openxmlformats-officedocument.presentationml.tags+xml"/>
  <Override PartName="/ppt/tags/tag83.xml" ContentType="application/vnd.openxmlformats-officedocument.presentationml.tags+xml"/>
  <Override PartName="/ppt/tags/tag384.xml" ContentType="application/vnd.openxmlformats-officedocument.presentationml.tags+xml"/>
  <Override PartName="/ppt/tags/tag570.xml" ContentType="application/vnd.openxmlformats-officedocument.presentationml.tags+xml"/>
  <Override PartName="/ppt/tags/tag807.xml" ContentType="application/vnd.openxmlformats-officedocument.presentationml.tags+xml"/>
  <Override PartName="/ppt/tags/tag1063.xml" ContentType="application/vnd.openxmlformats-officedocument.presentationml.tags+xml"/>
  <Override PartName="/ppt/tags/tag14.xml" ContentType="application/vnd.openxmlformats-officedocument.presentationml.tags+xml"/>
  <Override PartName="/ppt/tags/tag129.xml" ContentType="application/vnd.openxmlformats-officedocument.presentationml.tags+xml"/>
  <Override PartName="/ppt/tags/tag315.xml" ContentType="application/vnd.openxmlformats-officedocument.presentationml.tags+xml"/>
  <Override PartName="/ppt/tags/tag646.xml" ContentType="application/vnd.openxmlformats-officedocument.presentationml.tags+xml"/>
  <Override PartName="/ppt/tags/tag1139.xml" ContentType="application/vnd.openxmlformats-officedocument.presentationml.tags+xml"/>
  <Override PartName="/ppt/slideMasters/slideMaster6.xml" ContentType="application/vnd.openxmlformats-officedocument.presentationml.slideMaster+xml"/>
  <Override PartName="/ppt/slides/slide109.xml" ContentType="application/vnd.openxmlformats-officedocument.presentationml.slide+xml"/>
  <Override PartName="/ppt/tags/tag154.xml" ContentType="application/vnd.openxmlformats-officedocument.presentationml.tags+xml"/>
  <Override PartName="/ppt/tags/tag299.xml" ContentType="application/vnd.openxmlformats-officedocument.presentationml.tags+xml"/>
  <Override PartName="/ppt/tags/tag485.xml" ContentType="application/vnd.openxmlformats-officedocument.presentationml.tags+xml"/>
  <Override PartName="/ppt/tags/tag501.xml" ContentType="application/vnd.openxmlformats-officedocument.presentationml.tags+xml"/>
  <Override PartName="/ppt/tags/tag832.xml" ContentType="application/vnd.openxmlformats-officedocument.presentationml.tags+xml"/>
  <Override PartName="/ppt/tags/tag977.xml" ContentType="application/vnd.openxmlformats-officedocument.presentationml.tags+xml"/>
  <Override PartName="/ppt/slideLayouts/slideLayout223.xml" ContentType="application/vnd.openxmlformats-officedocument.presentationml.slideLayout+xml"/>
  <Override PartName="/ppt/slides/slide134.xml" ContentType="application/vnd.openxmlformats-officedocument.presentationml.slide+xml"/>
  <Override PartName="/ppt/tags/tag340.xml" ContentType="application/vnd.openxmlformats-officedocument.presentationml.tags+xml"/>
  <Override PartName="/ppt/tags/tag671.xml" ContentType="application/vnd.openxmlformats-officedocument.presentationml.tags+xml"/>
  <Override PartName="/ppt/tags/tag908.xml" ContentType="application/vnd.openxmlformats-officedocument.presentationml.tags+xml"/>
  <Override PartName="/ppt/tags/tag1164.xml" ContentType="application/vnd.openxmlformats-officedocument.presentationml.tags+xml"/>
  <Override PartName="/ppt/slides/slide86.xml" ContentType="application/vnd.openxmlformats-officedocument.presentationml.slide+xml"/>
  <Override PartName="/ppt/tags/tag416.xml" ContentType="application/vnd.openxmlformats-officedocument.presentationml.tags+xml"/>
  <Override PartName="/ppt/slideLayouts/slideLayout85.xml" ContentType="application/vnd.openxmlformats-officedocument.presentationml.slideLayout+xml"/>
  <Override PartName="/ppt/tags/tag747.xml" ContentType="application/vnd.openxmlformats-officedocument.presentationml.tags+xml"/>
  <Override PartName="/ppt/slideLayouts/slideLayout138.xml" ContentType="application/vnd.openxmlformats-officedocument.presentationml.slideLayout+xml"/>
  <Override PartName="/ppt/slides/slide17.xml" ContentType="application/vnd.openxmlformats-officedocument.presentationml.slide+xml"/>
  <Override PartName="/ppt/tags/tag99.xml" ContentType="application/vnd.openxmlformats-officedocument.presentationml.tags+xml"/>
  <Override PartName="/ppt/tags/tag110.xml" ContentType="application/vnd.openxmlformats-officedocument.presentationml.tags+xml"/>
  <Override PartName="/ppt/tags/tag255.xml" ContentType="application/vnd.openxmlformats-officedocument.presentationml.tags+xml"/>
  <Override PartName="/ppt/tags/tag586.xml" ContentType="application/vnd.openxmlformats-officedocument.presentationml.tags+xml"/>
  <Override PartName="/ppt/tags/tag602.xml" ContentType="application/vnd.openxmlformats-officedocument.presentationml.tags+xml"/>
  <Override PartName="/ppt/slideLayouts/slideLayout163.xml" ContentType="application/vnd.openxmlformats-officedocument.presentationml.slideLayout+xml"/>
  <Override PartName="/ppt/tags/tag933.xml" ContentType="application/vnd.openxmlformats-officedocument.presentationml.tags+xml"/>
  <Override PartName="/ppt/tags/tag1079.xml" ContentType="application/vnd.openxmlformats-officedocument.presentationml.tags+xml"/>
  <Override PartName="/ppt/slideLayouts/slideLayout16.xml" ContentType="application/vnd.openxmlformats-officedocument.presentationml.slideLayout+xml"/>
  <Override PartName="/ppt/tags/tag280.xml" ContentType="application/vnd.openxmlformats-officedocument.presentationml.tags+xml"/>
  <Override PartName="/ppt/tags/tag441.xml" ContentType="application/vnd.openxmlformats-officedocument.presentationml.tags+xml"/>
  <Override PartName="/ppt/tags/tag772.xml" ContentType="application/vnd.openxmlformats-officedocument.presentationml.tags+xml"/>
  <Override PartName="/ppt/tags/tag1120.xml" ContentType="application/vnd.openxmlformats-officedocument.presentationml.tags+xml"/>
  <Override PartName="/ppt/slides/slide42.xml" ContentType="application/vnd.openxmlformats-officedocument.presentationml.slide+xml"/>
  <Override PartName="/ppt/slideLayouts/slideLayout41.xml" ContentType="application/vnd.openxmlformats-officedocument.presentationml.slideLayout+xml"/>
  <Override PartName="/ppt/tags/tag517.xml" ContentType="application/vnd.openxmlformats-officedocument.presentationml.tags+xml"/>
  <Override PartName="/ppt/tags/tag703.xml" ContentType="application/vnd.openxmlformats-officedocument.presentationml.tags+xml"/>
  <Override PartName="/ppt/tags/tag848.xml" ContentType="application/vnd.openxmlformats-officedocument.presentationml.tags+xml"/>
  <Override PartName="/ppt/slideLayouts/slideLayout239.xml" ContentType="application/vnd.openxmlformats-officedocument.presentationml.slideLayout+xml"/>
  <Override PartName="/ppt/tags/tag55.xml" ContentType="application/vnd.openxmlformats-officedocument.presentationml.tags+xml"/>
  <Override PartName="/ppt/tags/tag211.xml" ContentType="application/vnd.openxmlformats-officedocument.presentationml.tags+xml"/>
  <Override PartName="/ppt/tags/tag356.xml" ContentType="application/vnd.openxmlformats-officedocument.presentationml.tags+xml"/>
  <Override PartName="/ppt/tags/tag542.xml" ContentType="application/vnd.openxmlformats-officedocument.presentationml.tags+xml"/>
  <Override PartName="/ppt/tags/tag687.xml" ContentType="application/vnd.openxmlformats-officedocument.presentationml.tags+xml"/>
  <Override PartName="/ppt/tags/tag873.xml" ContentType="application/vnd.openxmlformats-officedocument.presentationml.tags+xml"/>
  <Override PartName="/ppt/tags/tag1035.xml" ContentType="application/vnd.openxmlformats-officedocument.presentationml.tags+xml"/>
  <Override PartName="/ppt/tags/tag80.xml" ContentType="application/vnd.openxmlformats-officedocument.presentationml.tags+xml"/>
  <Override PartName="/ppt/tags/tag195.xml" ContentType="application/vnd.openxmlformats-officedocument.presentationml.tags+xml"/>
  <Override PartName="/ppt/tags/tag381.xml" ContentType="application/vnd.openxmlformats-officedocument.presentationml.tags+xml"/>
  <Override PartName="/ppt/tags/tag618.xml" ContentType="application/vnd.openxmlformats-officedocument.presentationml.tags+xml"/>
  <Override PartName="/ppt/theme/theme24.xml" ContentType="application/vnd.openxmlformats-officedocument.theme+xml"/>
  <Override PartName="/ppt/tags/tag1060.xml" ContentType="application/vnd.openxmlformats-officedocument.presentationml.tags+xml"/>
  <Override PartName="/ppt/tags/tag126.xml" ContentType="application/vnd.openxmlformats-officedocument.presentationml.tags+xml"/>
  <Override PartName="/ppt/tags/tag457.xml" ContentType="application/vnd.openxmlformats-officedocument.presentationml.tags+xml"/>
  <Override PartName="/ppt/tags/tag804.xml" ContentType="application/vnd.openxmlformats-officedocument.presentationml.tags+xml"/>
  <Override PartName="/ppt/tags/tag949.xml" ContentType="application/vnd.openxmlformats-officedocument.presentationml.tags+xml"/>
  <Override PartName="/ppt/slideLayouts/slideLayout179.xml" ContentType="application/vnd.openxmlformats-officedocument.presentationml.slideLayout+xml"/>
  <Override PartName="/ppt/tags/tag1136.xml" ContentType="application/vnd.openxmlformats-officedocument.presentationml.tags+xml"/>
  <Override PartName="/ppt/slides/slide8.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tags/tag296.xml" ContentType="application/vnd.openxmlformats-officedocument.presentationml.tags+xml"/>
  <Override PartName="/ppt/tags/tag312.xml" ContentType="application/vnd.openxmlformats-officedocument.presentationml.tags+xml"/>
  <Override PartName="/ppt/tags/tag643.xml" ContentType="application/vnd.openxmlformats-officedocument.presentationml.tags+xml"/>
  <Override PartName="/ppt/tags/tag788.xml" ContentType="application/vnd.openxmlformats-officedocument.presentationml.tags+xml"/>
  <Override PartName="/ppt/tags/tag974.xml" ContentType="application/vnd.openxmlformats-officedocument.presentationml.tags+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tags/tag151.xml" ContentType="application/vnd.openxmlformats-officedocument.presentationml.tags+xml"/>
  <Override PartName="/ppt/slideLayouts/slideLayout57.xml" ContentType="application/vnd.openxmlformats-officedocument.presentationml.slideLayout+xml"/>
  <Override PartName="/ppt/tags/tag482.xml" ContentType="application/vnd.openxmlformats-officedocument.presentationml.tags+xml"/>
  <Override PartName="/ppt/tags/tag719.xml" ContentType="application/vnd.openxmlformats-officedocument.presentationml.tags+xml"/>
  <Override PartName="/ppt/tags/tag1161.xml" ContentType="application/vnd.openxmlformats-officedocument.presentationml.tags+xml"/>
  <Override PartName="/ppt/slides/slide83.xml" ContentType="application/vnd.openxmlformats-officedocument.presentationml.slide+xml"/>
  <Override PartName="/ppt/slides/slide131.xml" ContentType="application/vnd.openxmlformats-officedocument.presentationml.slide+xml"/>
  <Override PartName="/ppt/tags/tag227.xml" ContentType="application/vnd.openxmlformats-officedocument.presentationml.tags+xml"/>
  <Override PartName="/ppt/tags/tag413.xml" ContentType="application/vnd.openxmlformats-officedocument.presentationml.tags+xml"/>
  <Override PartName="/ppt/tags/tag558.xml" ContentType="application/vnd.openxmlformats-officedocument.presentationml.tags+xml"/>
  <Override PartName="/ppt/slideLayouts/slideLayout135.xml" ContentType="application/vnd.openxmlformats-officedocument.presentationml.slideLayout+xml"/>
  <Override PartName="/ppt/tags/tag889.xml" ContentType="application/vnd.openxmlformats-officedocument.presentationml.tags+xml"/>
  <Override PartName="/ppt/tags/tag905.xml" ContentType="application/vnd.openxmlformats-officedocument.presentationml.tags+xml"/>
  <Override PartName="/ppt/slideMasters/slideMaster19.xml" ContentType="application/vnd.openxmlformats-officedocument.presentationml.slideMaster+xml"/>
  <Override PartName="/ppt/tags/tag96.xml" ContentType="application/vnd.openxmlformats-officedocument.presentationml.tags+xml"/>
  <Override PartName="/ppt/tags/tag252.xml" ContentType="application/vnd.openxmlformats-officedocument.presentationml.tags+xml"/>
  <Override PartName="/ppt/tags/tag397.xml" ContentType="application/vnd.openxmlformats-officedocument.presentationml.tags+xml"/>
  <Override PartName="/ppt/slideLayouts/slideLayout82.xml" ContentType="application/vnd.openxmlformats-officedocument.presentationml.slideLayout+xml"/>
  <Override PartName="/ppt/tags/tag744.xml" ContentType="application/vnd.openxmlformats-officedocument.presentationml.tags+xml"/>
  <Override PartName="/ppt/tags/tag930.xml" ContentType="application/vnd.openxmlformats-officedocument.presentationml.tags+xml"/>
  <Override PartName="/ppt/tags/tag1076.xml" ContentType="application/vnd.openxmlformats-officedocument.presentationml.tags+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583.xml" ContentType="application/vnd.openxmlformats-officedocument.presentationml.tags+xml"/>
  <Override PartName="/ppt/slideLayouts/slideLayout160.xml" ContentType="application/vnd.openxmlformats-officedocument.presentationml.slideLayout+xml"/>
  <Override PartName="/ppt/tags/tag27.xml" ContentType="application/vnd.openxmlformats-officedocument.presentationml.tags+xml"/>
  <Override PartName="/ppt/tags/tag328.xml" ContentType="application/vnd.openxmlformats-officedocument.presentationml.tags+xml"/>
  <Override PartName="/ppt/tags/tag514.xml" ContentType="application/vnd.openxmlformats-officedocument.presentationml.tags+xml"/>
  <Override PartName="/ppt/tags/tag659.xml" ContentType="application/vnd.openxmlformats-officedocument.presentationml.tags+xml"/>
  <Override PartName="/ppt/tags/tag845.xml" ContentType="application/vnd.openxmlformats-officedocument.presentationml.tags+xml"/>
  <Override PartName="/ppt/tags/tag1007.xml" ContentType="application/vnd.openxmlformats-officedocument.presentationml.tags+xml"/>
  <Override PartName="/ppt/slideLayouts/slideLayout236.xml" ContentType="application/vnd.openxmlformats-officedocument.presentationml.slideLayout+xml"/>
  <Override PartName="/ppt/tags/tag52.xml" ContentType="application/vnd.openxmlformats-officedocument.presentationml.tags+xml"/>
  <Override PartName="/ppt/tags/tag167.xml" ContentType="application/vnd.openxmlformats-officedocument.presentationml.tags+xml"/>
  <Override PartName="/ppt/tags/tag353.xml" ContentType="application/vnd.openxmlformats-officedocument.presentationml.tags+xml"/>
  <Override PartName="/ppt/tags/tag498.xml" ContentType="application/vnd.openxmlformats-officedocument.presentationml.tags+xml"/>
  <Override PartName="/ppt/tags/tag684.xml" ContentType="application/vnd.openxmlformats-officedocument.presentationml.tags+xml"/>
  <Override PartName="/ppt/tags/tag700.xml" ContentType="application/vnd.openxmlformats-officedocument.presentationml.tags+xml"/>
  <Override PartName="/ppt/tags/tag1032.xml" ContentType="application/vnd.openxmlformats-officedocument.presentationml.tags+xml"/>
  <Override PartName="/ppt/tags/tag1177.xml" ContentType="application/vnd.openxmlformats-officedocument.presentationml.tags+xml"/>
  <Override PartName="/ppt/slides/slide99.xml" ContentType="application/vnd.openxmlformats-officedocument.presentationml.slide+xml"/>
  <Override PartName="/ppt/tags/tag192.xml" ContentType="application/vnd.openxmlformats-officedocument.presentationml.tags+xml"/>
  <Override PartName="/ppt/tags/tag429.xml" ContentType="application/vnd.openxmlformats-officedocument.presentationml.tags+xml"/>
  <Override PartName="/ppt/tags/tag870.xml" ContentType="application/vnd.openxmlformats-officedocument.presentationml.tags+xml"/>
  <Override PartName="/ppt/theme/theme21.xml" ContentType="application/vnd.openxmlformats-officedocument.theme+xml"/>
  <Override PartName="/ppt/tags/tag1108.xml" ContentType="application/vnd.openxmlformats-officedocument.presentationml.tags+xml"/>
  <Override PartName="/ppt/tags/tag268.xml" ContentType="application/vnd.openxmlformats-officedocument.presentationml.tags+xml"/>
  <Override PartName="/ppt/slideLayouts/slideLayout98.xml" ContentType="application/vnd.openxmlformats-officedocument.presentationml.slideLayout+xml"/>
  <Override PartName="/ppt/tags/tag599.xml" ContentType="application/vnd.openxmlformats-officedocument.presentationml.tags+xml"/>
  <Override PartName="/ppt/tags/tag615.xml" ContentType="application/vnd.openxmlformats-officedocument.presentationml.tags+xml"/>
  <Override PartName="/ppt/tags/tag801.xml" ContentType="application/vnd.openxmlformats-officedocument.presentationml.tags+xml"/>
  <Override PartName="/ppt/tags/tag946.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slideLayouts/slideLayout29.xml" ContentType="application/vnd.openxmlformats-officedocument.presentationml.slideLayout+xml"/>
  <Override PartName="/ppt/tags/tag454.xml" ContentType="application/vnd.openxmlformats-officedocument.presentationml.tags+xml"/>
  <Override PartName="/ppt/tags/tag640.xml" ContentType="application/vnd.openxmlformats-officedocument.presentationml.tags+xml"/>
  <Override PartName="/ppt/tags/tag785.xml" ContentType="application/vnd.openxmlformats-officedocument.presentationml.tags+xml"/>
  <Override PartName="/ppt/slideLayouts/slideLayout176.xml" ContentType="application/vnd.openxmlformats-officedocument.presentationml.slideLayout+xml"/>
  <Override PartName="/ppt/tags/tag1133.xml" ContentType="application/vnd.openxmlformats-officedocument.presentationml.tags+xml"/>
  <Override PartName="/ppt/slides/slide55.xml" ContentType="application/vnd.openxmlformats-officedocument.presentationml.slide+xml"/>
  <Override PartName="/ppt/tags/tag293.xml" ContentType="application/vnd.openxmlformats-officedocument.presentationml.tags+xml"/>
  <Override PartName="/ppt/slideLayouts/slideLayout107.xml" ContentType="application/vnd.openxmlformats-officedocument.presentationml.slideLayout+xml"/>
  <Override PartName="/ppt/tags/tag716.xml" ContentType="application/vnd.openxmlformats-officedocument.presentationml.tags+xml"/>
  <Override PartName="/ppt/tags/tag971.xml" ContentType="application/vnd.openxmlformats-officedocument.presentationml.tags+xml"/>
  <Override PartName="/ppt/slides/slide80.xml" ContentType="application/vnd.openxmlformats-officedocument.presentationml.slide+xml"/>
  <Override PartName="/ppt/tags/tag68.xml" ContentType="application/vnd.openxmlformats-officedocument.presentationml.tags+xml"/>
  <Override PartName="/ppt/tags/tag224.xml" ContentType="application/vnd.openxmlformats-officedocument.presentationml.tags+xml"/>
  <Override PartName="/ppt/slideLayouts/slideLayout54.xml" ContentType="application/vnd.openxmlformats-officedocument.presentationml.slideLayout+xml"/>
  <Override PartName="/ppt/tags/tag369.xml" ContentType="application/vnd.openxmlformats-officedocument.presentationml.tags+xml"/>
  <Override PartName="/ppt/tags/tag555.xml" ContentType="application/vnd.openxmlformats-officedocument.presentationml.tags+xml"/>
  <Override PartName="/ppt/tags/tag902.xml" ContentType="application/vnd.openxmlformats-officedocument.presentationml.tags+xml"/>
  <Override PartName="/ppt/tags/tag1048.xml" ContentType="application/vnd.openxmlformats-officedocument.presentationml.tags+xml"/>
  <Override PartName="/ppt/presentation.xml" ContentType="application/vnd.openxmlformats-officedocument.presentationml.presentation.main+xml"/>
  <Override PartName="/ppt/slideMasters/slideMaster16.xml" ContentType="application/vnd.openxmlformats-officedocument.presentationml.slideMaster+xml"/>
  <Override PartName="/ppt/tags/tag394.xml" ContentType="application/vnd.openxmlformats-officedocument.presentationml.tags+xml"/>
  <Override PartName="/ppt/tags/tag410.xml" ContentType="application/vnd.openxmlformats-officedocument.presentationml.tags+xml"/>
  <Override PartName="/ppt/slideLayouts/slideLayout132.xml" ContentType="application/vnd.openxmlformats-officedocument.presentationml.slideLayout+xml"/>
  <Override PartName="/ppt/tags/tag741.xml" ContentType="application/vnd.openxmlformats-officedocument.presentationml.tags+xml"/>
  <Override PartName="/ppt/tags/tag886.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93.xml" ContentType="application/vnd.openxmlformats-officedocument.presentationml.tags+xml"/>
  <Override PartName="/ppt/tags/tag139.xml" ContentType="application/vnd.openxmlformats-officedocument.presentationml.tags+xml"/>
  <Override PartName="/ppt/tags/tag580.xml" ContentType="application/vnd.openxmlformats-officedocument.presentationml.tags+xml"/>
  <Override PartName="/ppt/tags/tag817.xml" ContentType="application/vnd.openxmlformats-officedocument.presentationml.tags+xml"/>
  <Override PartName="/ppt/slideLayouts/slideLayout208.xml" ContentType="application/vnd.openxmlformats-officedocument.presentationml.slideLayout+xml"/>
  <Override PartName="/ppt/tags/tag1073.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325.xml" ContentType="application/vnd.openxmlformats-officedocument.presentationml.tags+xml"/>
  <Override PartName="/ppt/tags/tag656.xml" ContentType="application/vnd.openxmlformats-officedocument.presentationml.tags+xml"/>
  <Override PartName="/ppt/tags/tag987.xml" ContentType="application/vnd.openxmlformats-officedocument.presentationml.tags+xml"/>
  <Override PartName="/ppt/tags/tag1004.xml" ContentType="application/vnd.openxmlformats-officedocument.presentationml.tags+xml"/>
  <Override PartName="/ppt/slideLayouts/slideLayout233.xml" ContentType="application/vnd.openxmlformats-officedocument.presentationml.slideLayout+xml"/>
  <Override PartName="/ppt/tags/tag1149.xml" ContentType="application/vnd.openxmlformats-officedocument.presentationml.tags+xml"/>
  <Override PartName="/ppt/tags/tag164.xml" ContentType="application/vnd.openxmlformats-officedocument.presentationml.tags+xml"/>
  <Override PartName="/ppt/tags/tag495.xml" ContentType="application/vnd.openxmlformats-officedocument.presentationml.tags+xml"/>
  <Override PartName="/ppt/tags/tag511.xml" ContentType="application/vnd.openxmlformats-officedocument.presentationml.tags+xml"/>
  <Override PartName="/ppt/tags/tag842.xml" ContentType="application/vnd.openxmlformats-officedocument.presentationml.tags+xml"/>
  <Override PartName="/ppt/tags/tag1174.xml" ContentType="application/vnd.openxmlformats-officedocument.presentationml.tags+xml"/>
  <Override PartName="/ppt/slides/slide96.xml" ContentType="application/vnd.openxmlformats-officedocument.presentationml.slide+xml"/>
  <Override PartName="/ppt/tags/tag350.xml" ContentType="application/vnd.openxmlformats-officedocument.presentationml.tags+xml"/>
  <Override PartName="/ppt/tags/tag681.xml" ContentType="application/vnd.openxmlformats-officedocument.presentationml.tags+xml"/>
  <Override PartName="/ppt/tags/tag918.xml" ContentType="application/vnd.openxmlformats-officedocument.presentationml.tags+xml"/>
  <Override PartName="/ppt/tags/tag426.xml" ContentType="application/vnd.openxmlformats-officedocument.presentationml.tags+xml"/>
  <Override PartName="/ppt/slideLayouts/slideLayout95.xml" ContentType="application/vnd.openxmlformats-officedocument.presentationml.slideLayout+xml"/>
  <Override PartName="/ppt/tags/tag612.xml" ContentType="application/vnd.openxmlformats-officedocument.presentationml.tags+xml"/>
  <Override PartName="/ppt/tags/tag757.xml" ContentType="application/vnd.openxmlformats-officedocument.presentationml.tags+xml"/>
  <Override PartName="/ppt/slideLayouts/slideLayout148.xml" ContentType="application/vnd.openxmlformats-officedocument.presentationml.slideLayout+xml"/>
  <Override PartName="/ppt/tags/tag943.xml" ContentType="application/vnd.openxmlformats-officedocument.presentationml.tags+xml"/>
  <Override PartName="/ppt/tags/tag1089.xml" ContentType="application/vnd.openxmlformats-officedocument.presentationml.tags+xml"/>
  <Override PartName="/ppt/tags/tag1105.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65.xml" ContentType="application/vnd.openxmlformats-officedocument.presentationml.tags+xml"/>
  <Override PartName="/ppt/tags/tag451.xml" ContentType="application/vnd.openxmlformats-officedocument.presentationml.tags+xml"/>
  <Override PartName="/ppt/tags/tag596.xml" ContentType="application/vnd.openxmlformats-officedocument.presentationml.tags+xml"/>
  <Override PartName="/ppt/tags/tag782.xml" ContentType="application/vnd.openxmlformats-officedocument.presentationml.tags+xml"/>
  <Override PartName="/ppt/slideLayouts/slideLayout173.xml" ContentType="application/vnd.openxmlformats-officedocument.presentationml.slideLayout+xml"/>
  <Override PartName="/ppt/tags/tag1130.xml" ContentType="application/vnd.openxmlformats-officedocument.presentationml.tags+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tags/tag290.xml" ContentType="application/vnd.openxmlformats-officedocument.presentationml.tags+xml"/>
  <Override PartName="/ppt/tags/tag527.xml" ContentType="application/vnd.openxmlformats-officedocument.presentationml.tags+xml"/>
  <Override PartName="/ppt/slideLayouts/slideLayout51.xml" ContentType="application/vnd.openxmlformats-officedocument.presentationml.slideLayout+xml"/>
  <Override PartName="/ppt/tags/tag366.xml" ContentType="application/vnd.openxmlformats-officedocument.presentationml.tags+xml"/>
  <Override PartName="/ppt/slideLayouts/slideLayout104.xml" ContentType="application/vnd.openxmlformats-officedocument.presentationml.slideLayout+xml"/>
  <Override PartName="/ppt/tags/tag713.xml" ContentType="application/vnd.openxmlformats-officedocument.presentationml.tags+xml"/>
  <Override PartName="/ppt/tags/tag858.xml" ContentType="application/vnd.openxmlformats-officedocument.presentationml.tags+xml"/>
  <Override PartName="/ppt/tags/tag1045.xml" ContentType="application/vnd.openxmlformats-officedocument.presentationml.tags+xml"/>
  <Override PartName="/ppt/tags/tag65.xml" ContentType="application/vnd.openxmlformats-officedocument.presentationml.tags+xml"/>
  <Override PartName="/ppt/tags/tag221.xml" ContentType="application/vnd.openxmlformats-officedocument.presentationml.tags+xml"/>
  <Override PartName="/ppt/tags/tag552.xml" ContentType="application/vnd.openxmlformats-officedocument.presentationml.tags+xml"/>
  <Override PartName="/ppt/tags/tag697.xml" ContentType="application/vnd.openxmlformats-officedocument.presentationml.tags+xml"/>
  <Override PartName="/ppt/tags/tag883.xml" ContentType="application/vnd.openxmlformats-officedocument.presentationml.tags+xml"/>
  <Override PartName="/ppt/slideMasters/slideMaster13.xml" ContentType="application/vnd.openxmlformats-officedocument.presentationml.slideMaster+xml"/>
  <Override PartName="/ppt/tags/tag90.xml" ContentType="application/vnd.openxmlformats-officedocument.presentationml.tags+xml"/>
  <Override PartName="/ppt/tags/tag391.xml" ContentType="application/vnd.openxmlformats-officedocument.presentationml.tags+xml"/>
  <Override PartName="/ppt/tags/tag628.xml" ContentType="application/vnd.openxmlformats-officedocument.presentationml.tags+xml"/>
  <Override PartName="/ppt/tags/tag959.xml" ContentType="application/vnd.openxmlformats-officedocument.presentationml.tags+xml"/>
  <Override PartName="/ppt/slideLayouts/slideLayout205.xml" ContentType="application/vnd.openxmlformats-officedocument.presentationml.slideLayout+xml"/>
  <Override PartName="/ppt/tags/tag1070.xml" ContentType="application/vnd.openxmlformats-officedocument.presentationml.tags+xml"/>
  <Override PartName="/ppt/tags/tag136.xml" ContentType="application/vnd.openxmlformats-officedocument.presentationml.tags+xml"/>
  <Override PartName="/ppt/tags/tag322.xml" ContentType="application/vnd.openxmlformats-officedocument.presentationml.tags+xml"/>
  <Override PartName="/ppt/tags/tag467.xml" ContentType="application/vnd.openxmlformats-officedocument.presentationml.tags+xml"/>
  <Override PartName="/ppt/tags/tag798.xml" ContentType="application/vnd.openxmlformats-officedocument.presentationml.tags+xml"/>
  <Override PartName="/ppt/tags/tag814.xml" ContentType="application/vnd.openxmlformats-officedocument.presentationml.tags+xml"/>
  <Override PartName="/ppt/slideLayouts/slideLayout189.xml" ContentType="application/vnd.openxmlformats-officedocument.presentationml.slideLayout+xml"/>
  <Override PartName="/ppt/tags/tag1146.xml" ContentType="application/vnd.openxmlformats-officedocument.presentationml.tags+xml"/>
  <Override PartName="/ppt/slides/slide68.xml" ContentType="application/vnd.openxmlformats-officedocument.presentationml.slide+xml"/>
  <Override PartName="/ppt/slides/slide116.xml" ContentType="application/vnd.openxmlformats-officedocument.presentationml.slide+xml"/>
  <Override PartName="/ppt/tags/tag21.xml" ContentType="application/vnd.openxmlformats-officedocument.presentationml.tags+xml"/>
  <Override PartName="/ppt/tags/tag161.xml" ContentType="application/vnd.openxmlformats-officedocument.presentationml.tags+xml"/>
  <Override PartName="/ppt/tags/tag653.xml" ContentType="application/vnd.openxmlformats-officedocument.presentationml.tags+xml"/>
  <Override PartName="/ppt/tags/tag984.xml" ContentType="application/vnd.openxmlformats-officedocument.presentationml.tags+xml"/>
  <Override PartName="/ppt/tags/tag1001.xml" ContentType="application/vnd.openxmlformats-officedocument.presentationml.tags+xml"/>
  <Override PartName="/ppt/slideLayouts/slideLayout230.xml" ContentType="application/vnd.openxmlformats-officedocument.presentationml.slideLayout+xml"/>
  <Override PartName="/ppt/tags/tag7.xml" ContentType="application/vnd.openxmlformats-officedocument.presentationml.tags+xml"/>
  <Override PartName="/ppt/slideLayouts/slideLayout67.xml" ContentType="application/vnd.openxmlformats-officedocument.presentationml.slideLayout+xml"/>
  <Override PartName="/ppt/tags/tag492.xml" ContentType="application/vnd.openxmlformats-officedocument.presentationml.tags+xml"/>
  <Override PartName="/ppt/tags/tag729.xml" ContentType="application/vnd.openxmlformats-officedocument.presentationml.tags+xml"/>
  <Override PartName="/ppt/tags/tag915.xml" ContentType="application/vnd.openxmlformats-officedocument.presentationml.tags+xml"/>
  <Override PartName="/ppt/tags/tag1171.xml" ContentType="application/vnd.openxmlformats-officedocument.presentationml.tags+xml"/>
  <Override PartName="/ppt/slides/slide93.xml" ContentType="application/vnd.openxmlformats-officedocument.presentationml.slide+xml"/>
  <Override PartName="/ppt/tags/tag237.xml" ContentType="application/vnd.openxmlformats-officedocument.presentationml.tags+xml"/>
  <Override PartName="/ppt/tags/tag423.xml" ContentType="application/vnd.openxmlformats-officedocument.presentationml.tags+xml"/>
  <Override PartName="/ppt/tags/tag568.xml" ContentType="application/vnd.openxmlformats-officedocument.presentationml.tags+xml"/>
  <Override PartName="/ppt/tags/tag754.xml" ContentType="application/vnd.openxmlformats-officedocument.presentationml.tags+xml"/>
  <Override PartName="/ppt/slideLayouts/slideLayout145.xml" ContentType="application/vnd.openxmlformats-officedocument.presentationml.slideLayout+xml"/>
  <Override PartName="/ppt/tags/tag899.xml" ContentType="application/vnd.openxmlformats-officedocument.presentationml.tags+xml"/>
  <Override PartName="/ppt/tags/tag1102.xml" ContentType="application/vnd.openxmlformats-officedocument.presentationml.tags+xml"/>
  <Override PartName="/ppt/slides/slide24.xml" ContentType="application/vnd.openxmlformats-officedocument.presentationml.slide+xml"/>
  <Override PartName="/ppt/tags/tag262.xml" ContentType="application/vnd.openxmlformats-officedocument.presentationml.tags+xml"/>
  <Override PartName="/ppt/slideLayouts/slideLayout92.xml" ContentType="application/vnd.openxmlformats-officedocument.presentationml.slideLayout+xml"/>
  <Override PartName="/ppt/tags/tag593.xml" ContentType="application/vnd.openxmlformats-officedocument.presentationml.tags+xml"/>
  <Override PartName="/ppt/tags/tag940.xml" ContentType="application/vnd.openxmlformats-officedocument.presentationml.tags+xml"/>
  <Override PartName="/ppt/tags/tag1086.xml" ContentType="application/vnd.openxmlformats-officedocument.presentationml.tags+xml"/>
  <Override PartName="/ppt/slideLayouts/slideLayout1.xml" ContentType="application/vnd.openxmlformats-officedocument.presentationml.slideLayout+xml"/>
  <Override PartName="/ppt/tags/tag37.xml" ContentType="application/vnd.openxmlformats-officedocument.presentationml.tags+xml"/>
  <Override PartName="/ppt/slideLayouts/slideLayout23.xml" ContentType="application/vnd.openxmlformats-officedocument.presentationml.slideLayout+xml"/>
  <Override PartName="/ppt/tags/tag338.xml" ContentType="application/vnd.openxmlformats-officedocument.presentationml.tags+xml"/>
  <Override PartName="/ppt/tags/tag669.xml" ContentType="application/vnd.openxmlformats-officedocument.presentationml.tags+xml"/>
  <Override PartName="/ppt/slideLayouts/slideLayout170.xml" ContentType="application/vnd.openxmlformats-officedocument.presentationml.slideLayout+xml"/>
  <Override PartName="/ppt/tags/tag1017.xml" ContentType="application/vnd.openxmlformats-officedocument.presentationml.tags+xml"/>
  <Override PartName="/ppt/tags/tag177.xml" ContentType="application/vnd.openxmlformats-officedocument.presentationml.tags+xml"/>
  <Override PartName="/ppt/tags/tag524.xml" ContentType="application/vnd.openxmlformats-officedocument.presentationml.tags+xml"/>
  <Override PartName="/ppt/slideLayouts/slideLayout101.xml" ContentType="application/vnd.openxmlformats-officedocument.presentationml.slideLayout+xml"/>
  <Override PartName="/ppt/tags/tag710.xml" ContentType="application/vnd.openxmlformats-officedocument.presentationml.tags+xml"/>
  <Override PartName="/ppt/tags/tag855.xml" ContentType="application/vnd.openxmlformats-officedocument.presentationml.tags+xml"/>
  <Override PartName="/ppt/tags/tag62.xml" ContentType="application/vnd.openxmlformats-officedocument.presentationml.tags+xml"/>
  <Override PartName="/ppt/tags/tag363.xml" ContentType="application/vnd.openxmlformats-officedocument.presentationml.tags+xml"/>
  <Override PartName="/ppt/tags/tag694.xml" ContentType="application/vnd.openxmlformats-officedocument.presentationml.tags+xml"/>
  <Override PartName="/ppt/tags/tag1042.xml" ContentType="application/vnd.openxmlformats-officedocument.presentationml.tags+xml"/>
  <Override PartName="/ppt/slideMasters/slideMaster10.xml" ContentType="application/vnd.openxmlformats-officedocument.presentationml.slideMaster+xml"/>
  <Override PartName="/ppt/tags/tag108.xml" ContentType="application/vnd.openxmlformats-officedocument.presentationml.tags+xml"/>
  <Override PartName="/ppt/tags/tag439.xml" ContentType="application/vnd.openxmlformats-officedocument.presentationml.tags+xml"/>
  <Override PartName="/ppt/tags/tag880.xml" ContentType="application/vnd.openxmlformats-officedocument.presentationml.tags+xml"/>
  <Override PartName="/ppt/tags/tag1118.xml" ContentType="application/vnd.openxmlformats-officedocument.presentationml.tags+xml"/>
  <Override PartName="/ppt/tags/tag133.xml" ContentType="application/vnd.openxmlformats-officedocument.presentationml.tags+xml"/>
  <Override PartName="/ppt/tags/tag278.xml" ContentType="application/vnd.openxmlformats-officedocument.presentationml.tags+xml"/>
  <Override PartName="/ppt/tags/tag625.xml" ContentType="application/vnd.openxmlformats-officedocument.presentationml.tags+xml"/>
  <Override PartName="/ppt/tags/tag811.xml" ContentType="application/vnd.openxmlformats-officedocument.presentationml.tags+xml"/>
  <Override PartName="/ppt/tags/tag956.xml" ContentType="application/vnd.openxmlformats-officedocument.presentationml.tags+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s/slide113.xml" ContentType="application/vnd.openxmlformats-officedocument.presentationml.slide+xml"/>
  <Override PartName="/ppt/slideLayouts/slideLayout39.xml" ContentType="application/vnd.openxmlformats-officedocument.presentationml.slideLayout+xml"/>
  <Override PartName="/ppt/tags/tag209.xml" ContentType="application/vnd.openxmlformats-officedocument.presentationml.tags+xml"/>
  <Override PartName="/ppt/tags/tag464.xml" ContentType="application/vnd.openxmlformats-officedocument.presentationml.tags+xml"/>
  <Override PartName="/ppt/tags/tag650.xml" ContentType="application/vnd.openxmlformats-officedocument.presentationml.tags+xml"/>
  <Override PartName="/ppt/tags/tag795.xml" ContentType="application/vnd.openxmlformats-officedocument.presentationml.tags+xml"/>
  <Override PartName="/ppt/tags/tag981.xml" ContentType="application/vnd.openxmlformats-officedocument.presentationml.tags+xml"/>
  <Override PartName="/ppt/tags/tag1143.xml" ContentType="application/vnd.openxmlformats-officedocument.presentationml.tags+xml"/>
  <Override PartName="/ppt/slides/slide65.xml" ContentType="application/vnd.openxmlformats-officedocument.presentationml.slide+xml"/>
  <Override PartName="/ppt/tags/tag4.xml" ContentType="application/vnd.openxmlformats-officedocument.presentationml.tags+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tags/tag726.xml" ContentType="application/vnd.openxmlformats-officedocument.presentationml.tags+xml"/>
  <Override PartName="/ppt/slides/slide90.xml" ContentType="application/vnd.openxmlformats-officedocument.presentationml.slide+xml"/>
  <Override PartName="/ppt/tags/tag78.xml" ContentType="application/vnd.openxmlformats-officedocument.presentationml.tags+xml"/>
  <Override PartName="/ppt/tags/tag234.xml" ContentType="application/vnd.openxmlformats-officedocument.presentationml.tags+xml"/>
  <Override PartName="/ppt/tags/tag379.xml" ContentType="application/vnd.openxmlformats-officedocument.presentationml.tags+xml"/>
  <Override PartName="/ppt/tags/tag565.xml" ContentType="application/vnd.openxmlformats-officedocument.presentationml.tags+xml"/>
  <Override PartName="/ppt/slideLayouts/slideLayout142.xml" ContentType="application/vnd.openxmlformats-officedocument.presentationml.slideLayout+xml"/>
  <Override PartName="/ppt/tags/tag896.xml" ContentType="application/vnd.openxmlformats-officedocument.presentationml.tags+xml"/>
  <Override PartName="/ppt/tags/tag912.xml" ContentType="application/vnd.openxmlformats-officedocument.presentationml.tags+xml"/>
  <Override PartName="/ppt/tags/tag1058.xml" ContentType="application/vnd.openxmlformats-officedocument.presentationml.tags+xml"/>
  <Override PartName="/ppt/tags/tag420.xml" ContentType="application/vnd.openxmlformats-officedocument.presentationml.tags+xml"/>
  <Override PartName="/ppt/tags/tag751.xml" ContentType="application/vnd.openxmlformats-officedocument.presentationml.tags+xml"/>
  <Override PartName="/ppt/tags/tag1083.xml" ContentType="application/vnd.openxmlformats-officedocument.presentationml.tags+xml"/>
  <Override PartName="/ppt/slides/slide21.xml" ContentType="application/vnd.openxmlformats-officedocument.presentationml.slide+xml"/>
  <Override PartName="/ppt/slideLayouts/slideLayout20.xml" ContentType="application/vnd.openxmlformats-officedocument.presentationml.slideLayout+xml"/>
  <Override PartName="/ppt/tags/tag149.xml" ContentType="application/vnd.openxmlformats-officedocument.presentationml.tags+xml"/>
  <Override PartName="/ppt/tags/tag590.xml" ContentType="application/vnd.openxmlformats-officedocument.presentationml.tags+xml"/>
  <Override PartName="/ppt/tags/tag827.xml" ContentType="application/vnd.openxmlformats-officedocument.presentationml.tags+xml"/>
  <Override PartName="/ppt/slideLayouts/slideLayout218.xml" ContentType="application/vnd.openxmlformats-officedocument.presentationml.slideLayout+xml"/>
  <Override PartName="/ppt/tags/tag1159.xml" ContentType="application/vnd.openxmlformats-officedocument.presentationml.tags+xml"/>
  <Override PartName="/docProps/custom.xml" ContentType="application/vnd.openxmlformats-officedocument.custom-properties+xml"/>
  <Override PartName="/ppt/slides/slide129.xml" ContentType="application/vnd.openxmlformats-officedocument.presentationml.slide+xml"/>
  <Override PartName="/ppt/tags/tag34.xml" ContentType="application/vnd.openxmlformats-officedocument.presentationml.tags+xml"/>
  <Override PartName="/ppt/tags/tag335.xml" ContentType="application/vnd.openxmlformats-officedocument.presentationml.tags+xml"/>
  <Override PartName="/ppt/tags/tag521.xml" ContentType="application/vnd.openxmlformats-officedocument.presentationml.tags+xml"/>
  <Override PartName="/ppt/tags/tag666.xml" ContentType="application/vnd.openxmlformats-officedocument.presentationml.tags+xml"/>
  <Override PartName="/ppt/tags/tag852.xml" ContentType="application/vnd.openxmlformats-officedocument.presentationml.tags+xml"/>
  <Override PartName="/ppt/tags/tag997.xml" ContentType="application/vnd.openxmlformats-officedocument.presentationml.tags+xml"/>
  <Override PartName="/ppt/tags/tag1014.xml" ContentType="application/vnd.openxmlformats-officedocument.presentationml.tags+xml"/>
  <Override PartName="/ppt/tags/tag174.xml" ContentType="application/vnd.openxmlformats-officedocument.presentationml.tags+xml"/>
  <Override PartName="/ppt/tags/tag360.xml" ContentType="application/vnd.openxmlformats-officedocument.presentationml.tags+xml"/>
  <Override PartName="/ppt/tags/tag691.xml" ContentType="application/vnd.openxmlformats-officedocument.presentationml.tags+xml"/>
  <Override PartName="/ppt/viewProps.xml" ContentType="application/vnd.openxmlformats-officedocument.presentationml.viewProps+xml"/>
  <Override PartName="/ppt/tags/tag105.xml" ContentType="application/vnd.openxmlformats-officedocument.presentationml.tags+xml"/>
  <Override PartName="/ppt/tags/tag436.xml" ContentType="application/vnd.openxmlformats-officedocument.presentationml.tags+xml"/>
  <Override PartName="/ppt/slideLayouts/slideLayout158.xml" ContentType="application/vnd.openxmlformats-officedocument.presentationml.slideLayout+xml"/>
  <Override PartName="/ppt/tags/tag928.xml" ContentType="application/vnd.openxmlformats-officedocument.presentationml.tags+xml"/>
  <Override PartName="/ppt/tags/tag1115.xml" ContentType="application/vnd.openxmlformats-officedocument.presentationml.tags+xml"/>
  <Override PartName="/ppt/tags/tag275.xml" ContentType="application/vnd.openxmlformats-officedocument.presentationml.tags+xml"/>
  <Override PartName="/ppt/tags/tag622.xml" ContentType="application/vnd.openxmlformats-officedocument.presentationml.tags+xml"/>
  <Override PartName="/ppt/tags/tag767.xml" ContentType="application/vnd.openxmlformats-officedocument.presentationml.tags+xml"/>
  <Override PartName="/ppt/tags/tag953.xml" ContentType="application/vnd.openxmlformats-officedocument.presentationml.tags+xml"/>
  <Override PartName="/ppt/tags/tag1099.xml" ContentType="application/vnd.openxmlformats-officedocument.presentationml.tags+xml"/>
  <Override PartName="/ppt/slides/slide37.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Layouts/slideLayout36.xml" ContentType="application/vnd.openxmlformats-officedocument.presentationml.slideLayout+xml"/>
  <Override PartName="/ppt/tags/tag461.xml" ContentType="application/vnd.openxmlformats-officedocument.presentationml.tags+xml"/>
  <Override PartName="/ppt/tags/tag792.xml" ContentType="application/vnd.openxmlformats-officedocument.presentationml.tags+xml"/>
  <Override PartName="/ppt/slideLayouts/slideLayout183.xml" ContentType="application/vnd.openxmlformats-officedocument.presentationml.slideLayout+xml"/>
  <Override PartName="/ppt/tags/tag1140.xml" ContentType="application/vnd.openxmlformats-officedocument.presentationml.tags+xml"/>
  <Override PartName="/ppt/slides/slide62.xml" ContentType="application/vnd.openxmlformats-officedocument.presentationml.slide+xml"/>
  <Override PartName="/ppt/slides/slide110.xml" ContentType="application/vnd.openxmlformats-officedocument.presentationml.slide+xml"/>
  <Override PartName="/ppt/tags/tag206.xml" ContentType="application/vnd.openxmlformats-officedocument.presentationml.tags+xml"/>
  <Override PartName="/ppt/tags/tag537.xml" ContentType="application/vnd.openxmlformats-officedocument.presentationml.tags+xml"/>
  <Override PartName="/ppt/slideLayouts/slideLayout114.xml" ContentType="application/vnd.openxmlformats-officedocument.presentationml.slideLayout+xml"/>
  <Override PartName="/ppt/tags/tag868.xml" ContentType="application/vnd.openxmlformats-officedocument.presentationml.tags+xml"/>
  <Override PartName="/ppt/tags/tag1.xml" ContentType="application/vnd.openxmlformats-officedocument.presentationml.tags+xml"/>
  <Override PartName="/ppt/tags/tag75.xml" ContentType="application/vnd.openxmlformats-officedocument.presentationml.tags+xml"/>
  <Override PartName="/ppt/tags/tag231.xml" ContentType="application/vnd.openxmlformats-officedocument.presentationml.tags+xml"/>
  <Override PartName="/ppt/slideLayouts/slideLayout61.xml" ContentType="application/vnd.openxmlformats-officedocument.presentationml.slideLayout+xml"/>
  <Override PartName="/ppt/tags/tag376.xml" ContentType="application/vnd.openxmlformats-officedocument.presentationml.tags+xml"/>
  <Override PartName="/ppt/tags/tag723.xml" ContentType="application/vnd.openxmlformats-officedocument.presentationml.tags+xml"/>
  <Override PartName="/ppt/theme/theme19.xml" ContentType="application/vnd.openxmlformats-officedocument.theme+xml"/>
  <Override PartName="/ppt/tags/tag1055.xml" ContentType="application/vnd.openxmlformats-officedocument.presentationml.tags+xml"/>
  <Override PartName="/ppt/tags/tag562.xml" ContentType="application/vnd.openxmlformats-officedocument.presentationml.tags+xml"/>
  <Override PartName="/ppt/tags/tag893.xml" ContentType="application/vnd.openxmlformats-officedocument.presentationml.tags+xml"/>
  <Override PartName="/ppt/tags/tag307.xml" ContentType="application/vnd.openxmlformats-officedocument.presentationml.tags+xml"/>
  <Override PartName="/ppt/tags/tag638.xml" ContentType="application/vnd.openxmlformats-officedocument.presentationml.tags+xml"/>
  <Override PartName="/ppt/tags/tag824.xml" ContentType="application/vnd.openxmlformats-officedocument.presentationml.tags+xml"/>
  <Override PartName="/ppt/tags/tag969.xml" ContentType="application/vnd.openxmlformats-officedocument.presentationml.tags+xml"/>
  <Override PartName="/ppt/slideLayouts/slideLayout215.xml" ContentType="application/vnd.openxmlformats-officedocument.presentationml.slideLayout+xml"/>
  <Override PartName="/ppt/tags/tag1080.xml" ContentType="application/vnd.openxmlformats-officedocument.presentationml.tags+xml"/>
  <Override PartName="/ppt/slides/slide126.xml" ContentType="application/vnd.openxmlformats-officedocument.presentationml.slide+xml"/>
  <Override PartName="/ppt/tags/tag31.xml" ContentType="application/vnd.openxmlformats-officedocument.presentationml.tags+xml"/>
  <Override PartName="/ppt/tags/tag146.xml" ContentType="application/vnd.openxmlformats-officedocument.presentationml.tags+xml"/>
  <Override PartName="/ppt/tags/tag332.xml" ContentType="application/vnd.openxmlformats-officedocument.presentationml.tags+xml"/>
  <Override PartName="/ppt/tags/tag477.xml" ContentType="application/vnd.openxmlformats-officedocument.presentationml.tags+xml"/>
  <Override PartName="/ppt/tags/tag663.xml" ContentType="application/vnd.openxmlformats-officedocument.presentationml.tags+xml"/>
  <Override PartName="/ppt/slideLayouts/slideLayout199.xml" ContentType="application/vnd.openxmlformats-officedocument.presentationml.slideLayout+xml"/>
  <Override PartName="/ppt/tags/tag1011.xml" ContentType="application/vnd.openxmlformats-officedocument.presentationml.tags+xml"/>
  <Override PartName="/ppt/tags/tag1156.xml" ContentType="application/vnd.openxmlformats-officedocument.presentationml.tags+xml"/>
  <Override PartName="/ppt/slides/slide78.xml" ContentType="application/vnd.openxmlformats-officedocument.presentationml.slide+xml"/>
  <Override PartName="/ppt/tags/tag171.xml" ContentType="application/vnd.openxmlformats-officedocument.presentationml.tags+xml"/>
  <Override PartName="/ppt/tags/tag408.xml" ContentType="application/vnd.openxmlformats-officedocument.presentationml.tags+xml"/>
  <Override PartName="/ppt/tags/tag739.xml" ContentType="application/vnd.openxmlformats-officedocument.presentationml.tags+xml"/>
  <Override PartName="/ppt/tags/tag994.xml" ContentType="application/vnd.openxmlformats-officedocument.presentationml.tags+xml"/>
  <Override PartName="/ppt/slideLayouts/slideLayout240.xml" ContentType="application/vnd.openxmlformats-officedocument.presentationml.slideLayout+xml"/>
  <Override PartName="/docProps/core.xml" ContentType="application/vnd.openxmlformats-package.core-properties+xml"/>
  <Override PartName="/ppt/tags/tag247.xml" ContentType="application/vnd.openxmlformats-officedocument.presentationml.tags+xml"/>
  <Override PartName="/ppt/slideLayouts/slideLayout77.xml" ContentType="application/vnd.openxmlformats-officedocument.presentationml.slideLayout+xml"/>
  <Override PartName="/ppt/tags/tag578.xml" ContentType="application/vnd.openxmlformats-officedocument.presentationml.tags+xml"/>
  <Override PartName="/ppt/tags/tag925.xml" ContentType="application/vnd.openxmlformats-officedocument.presentationml.tags+xml"/>
  <Override PartName="/ppt/tags/tag102.xml" ContentType="application/vnd.openxmlformats-officedocument.presentationml.tags+xml"/>
  <Override PartName="/ppt/tags/tag433.xml" ContentType="application/vnd.openxmlformats-officedocument.presentationml.tags+xml"/>
  <Override PartName="/ppt/tags/tag764.xml" ContentType="application/vnd.openxmlformats-officedocument.presentationml.tags+xml"/>
  <Override PartName="/ppt/slideLayouts/slideLayout155.xml" ContentType="application/vnd.openxmlformats-officedocument.presentationml.slideLayout+xml"/>
  <Override PartName="/ppt/tags/tag1112.xml" ContentType="application/vnd.openxmlformats-officedocument.presentationml.tags+xml"/>
  <Override PartName="/ppt/slides/slide34.xml" ContentType="application/vnd.openxmlformats-officedocument.presentationml.slide+xml"/>
  <Override PartName="/ppt/tags/tag272.xml" ContentType="application/vnd.openxmlformats-officedocument.presentationml.tags+xml"/>
  <Override PartName="/ppt/tags/tag509.xml" ContentType="application/vnd.openxmlformats-officedocument.presentationml.tags+xml"/>
  <Override PartName="/ppt/tags/tag950.xml" ContentType="application/vnd.openxmlformats-officedocument.presentationml.tags+xml"/>
  <Override PartName="/ppt/slideLayouts/slideLayout180.xml" ContentType="application/vnd.openxmlformats-officedocument.presentationml.slideLayout+xml"/>
  <Override PartName="/ppt/tags/tag1096.xml" ContentType="application/vnd.openxmlformats-officedocument.presentationml.tags+xml"/>
  <Override PartName="/ppt/tags/tag47.xml" ContentType="application/vnd.openxmlformats-officedocument.presentationml.tags+xml"/>
  <Override PartName="/ppt/slideLayouts/slideLayout33.xml" ContentType="application/vnd.openxmlformats-officedocument.presentationml.slideLayout+xml"/>
  <Override PartName="/ppt/tags/tag203.xml" ContentType="application/vnd.openxmlformats-officedocument.presentationml.tags+xml"/>
  <Override PartName="/ppt/tags/tag348.xml" ContentType="application/vnd.openxmlformats-officedocument.presentationml.tags+xml"/>
  <Override PartName="/ppt/tags/tag679.xml" ContentType="application/vnd.openxmlformats-officedocument.presentationml.tags+xml"/>
  <Override PartName="/ppt/tags/tag1027.xml" ContentType="application/vnd.openxmlformats-officedocument.presentationml.tags+xml"/>
  <Override PartName="/ppt/tags/tag187.xml" ContentType="application/vnd.openxmlformats-officedocument.presentationml.tags+xml"/>
  <Override PartName="/ppt/tags/tag534.xml" ContentType="application/vnd.openxmlformats-officedocument.presentationml.tags+xml"/>
  <Override PartName="/ppt/slideLayouts/slideLayout111.xml" ContentType="application/vnd.openxmlformats-officedocument.presentationml.slideLayout+xml"/>
  <Override PartName="/ppt/tags/tag720.xml" ContentType="application/vnd.openxmlformats-officedocument.presentationml.tags+xml"/>
  <Override PartName="/ppt/tags/tag865.xml" ContentType="application/vnd.openxmlformats-officedocument.presentationml.tags+xml"/>
  <Override PartName="/ppt/theme/theme16.xml" ContentType="application/vnd.openxmlformats-officedocument.theme+xml"/>
  <Override PartName="/ppt/tags/tag72.xml" ContentType="application/vnd.openxmlformats-officedocument.presentationml.tags+xml"/>
  <Override PartName="/ppt/tags/tag118.xml" ContentType="application/vnd.openxmlformats-officedocument.presentationml.tags+xml"/>
  <Override PartName="/ppt/tags/tag373.xml" ContentType="application/vnd.openxmlformats-officedocument.presentationml.tags+xml"/>
  <Override PartName="/ppt/tags/tag890.xml" ContentType="application/vnd.openxmlformats-officedocument.presentationml.tags+xml"/>
  <Override PartName="/ppt/tags/tag1052.xml" ContentType="application/vnd.openxmlformats-officedocument.presentationml.tags+xml"/>
  <Override PartName="/ppt/slideMasters/slideMaster20.xml" ContentType="application/vnd.openxmlformats-officedocument.presentationml.slideMaster+xml"/>
  <Override PartName="/ppt/tags/tag304.xml" ContentType="application/vnd.openxmlformats-officedocument.presentationml.tags+xml"/>
  <Override PartName="/ppt/theme/theme8.xml" ContentType="application/vnd.openxmlformats-officedocument.theme+xml"/>
  <Override PartName="/ppt/tags/tag449.xml" ContentType="application/vnd.openxmlformats-officedocument.presentationml.tags+xml"/>
  <Override PartName="/ppt/tags/tag635.xml" ContentType="application/vnd.openxmlformats-officedocument.presentationml.tags+xml"/>
  <Override PartName="/ppt/tags/tag966.xml" ContentType="application/vnd.openxmlformats-officedocument.presentationml.tags+xml"/>
  <Override PartName="/ppt/tags/tag1128.xml" ContentType="application/vnd.openxmlformats-officedocument.presentationml.tags+xml"/>
  <Override PartName="/ppt/tags/tag143.xml" ContentType="application/vnd.openxmlformats-officedocument.presentationml.tags+xml"/>
  <Override PartName="/ppt/tags/tag288.xml" ContentType="application/vnd.openxmlformats-officedocument.presentationml.tags+xml"/>
  <Override PartName="/ppt/tags/tag474.xml" ContentType="application/vnd.openxmlformats-officedocument.presentationml.tags+xml"/>
  <Override PartName="/ppt/tags/tag821.xml" ContentType="application/vnd.openxmlformats-officedocument.presentationml.tags+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tags/tag1153.xml" ContentType="application/vnd.openxmlformats-officedocument.presentationml.tags+xml"/>
  <Override PartName="/ppt/slides/slide75.xml" ContentType="application/vnd.openxmlformats-officedocument.presentationml.slide+xml"/>
  <Override PartName="/ppt/slides/slide123.xml" ContentType="application/vnd.openxmlformats-officedocument.presentationml.slide+xml"/>
  <Override PartName="/ppt/tags/tag219.xml" ContentType="application/vnd.openxmlformats-officedocument.presentationml.tags+xml"/>
  <Override PartName="/ppt/slideLayouts/slideLayout49.xml" ContentType="application/vnd.openxmlformats-officedocument.presentationml.slideLayout+xml"/>
  <Override PartName="/ppt/tags/tag660.xml" ContentType="application/vnd.openxmlformats-officedocument.presentationml.tags+xml"/>
  <Override PartName="/ppt/tags/tag991.xml" ContentType="application/vnd.openxmlformats-officedocument.presentationml.tags+xml"/>
  <Override PartName="/ppt/slideLayouts/slideLayout74.xml" ContentType="application/vnd.openxmlformats-officedocument.presentationml.slideLayout+xml"/>
  <Override PartName="/ppt/tags/tag389.xml" ContentType="application/vnd.openxmlformats-officedocument.presentationml.tags+xml"/>
  <Override PartName="/ppt/tags/tag405.xml" ContentType="application/vnd.openxmlformats-officedocument.presentationml.tags+xml"/>
  <Override PartName="/ppt/slideLayouts/slideLayout127.xml" ContentType="application/vnd.openxmlformats-officedocument.presentationml.slideLayout+xml"/>
  <Override PartName="/ppt/tags/tag736.xml" ContentType="application/vnd.openxmlformats-officedocument.presentationml.tags+xml"/>
  <Override PartName="/ppt/tags/tag922.xml" ContentType="application/vnd.openxmlformats-officedocument.presentationml.tags+xml"/>
  <Override PartName="/ppt/tags/tag1068.xml" ContentType="application/vnd.openxmlformats-officedocument.presentationml.tags+xml"/>
  <Override PartName="/ppt/tags/tag88.xml" ContentType="application/vnd.openxmlformats-officedocument.presentationml.tags+xml"/>
  <Override PartName="/ppt/tags/tag244.xml" ContentType="application/vnd.openxmlformats-officedocument.presentationml.tags+xml"/>
  <Override PartName="/ppt/tags/tag430.xml" ContentType="application/vnd.openxmlformats-officedocument.presentationml.tags+xml"/>
  <Default Extension="jpeg" ContentType="image/jpeg"/>
  <Override PartName="/ppt/tags/tag575.xml" ContentType="application/vnd.openxmlformats-officedocument.presentationml.tags+xml"/>
  <Override PartName="/ppt/tags/tag761.xml" ContentType="application/vnd.openxmlformats-officedocument.presentationml.tags+xml"/>
  <Override PartName="/ppt/slideLayouts/slideLayout152.xml" ContentType="application/vnd.openxmlformats-officedocument.presentationml.slideLayout+xml"/>
  <Override PartName="/ppt/slides/slide31.xml" ContentType="application/vnd.openxmlformats-officedocument.presentationml.slide+xml"/>
  <Override PartName="/ppt/tags/tag19.xml" ContentType="application/vnd.openxmlformats-officedocument.presentationml.tags+xml"/>
  <Override PartName="/ppt/tags/tag506.xml" ContentType="application/vnd.openxmlformats-officedocument.presentationml.tags+xml"/>
  <Override PartName="/ppt/slideLayouts/slideLayout228.xml" ContentType="application/vnd.openxmlformats-officedocument.presentationml.slideLayout+xml"/>
  <Override PartName="/ppt/tags/tag1093.xml" ContentType="application/vnd.openxmlformats-officedocument.presentationml.tags+xml"/>
  <Override PartName="/ppt/slideLayouts/slideLayout30.xml" ContentType="application/vnd.openxmlformats-officedocument.presentationml.slideLayout+xml"/>
  <Override PartName="/ppt/tags/tag159.xml" ContentType="application/vnd.openxmlformats-officedocument.presentationml.tags+xml"/>
  <Override PartName="/ppt/tags/tag345.xml" ContentType="application/vnd.openxmlformats-officedocument.presentationml.tags+xml"/>
  <Override PartName="/ppt/tags/tag837.xml" ContentType="application/vnd.openxmlformats-officedocument.presentationml.tags+xml"/>
  <Override PartName="/ppt/tags/tag1024.xml" ContentType="application/vnd.openxmlformats-officedocument.presentationml.tags+xml"/>
  <Override PartName="/ppt/tags/tag1169.xml" ContentType="application/vnd.openxmlformats-officedocument.presentationml.tags+xml"/>
  <Override PartName="/ppt/tags/tag44.xml" ContentType="application/vnd.openxmlformats-officedocument.presentationml.tags+xml"/>
  <Override PartName="/ppt/tags/tag184.xml" ContentType="application/vnd.openxmlformats-officedocument.presentationml.tags+xml"/>
  <Override PartName="/ppt/tags/tag200.xml" ContentType="application/vnd.openxmlformats-officedocument.presentationml.tags+xml"/>
  <Override PartName="/ppt/tags/tag531.xml" ContentType="application/vnd.openxmlformats-officedocument.presentationml.tags+xml"/>
  <Override PartName="/ppt/tags/tag676.xml" ContentType="application/vnd.openxmlformats-officedocument.presentationml.tags+xml"/>
  <Override PartName="/ppt/tags/tag862.xml" ContentType="application/vnd.openxmlformats-officedocument.presentationml.tags+xml"/>
  <Override PartName="/ppt/tags/tag370.xml" ContentType="application/vnd.openxmlformats-officedocument.presentationml.tags+xml"/>
  <Override PartName="/ppt/tags/tag607.xml" ContentType="application/vnd.openxmlformats-officedocument.presentationml.tags+xml"/>
  <Override PartName="/ppt/theme/theme13.xml" ContentType="application/vnd.openxmlformats-officedocument.theme+xml"/>
  <Override PartName="/ppt/tags/tag938.xml" ContentType="application/vnd.openxmlformats-officedocument.presentationml.tags+xml"/>
  <Override PartName="/ppt/tags/tag115.xml" ContentType="application/vnd.openxmlformats-officedocument.presentationml.tags+xml"/>
  <Override PartName="/ppt/tags/tag301.xml" ContentType="application/vnd.openxmlformats-officedocument.presentationml.tags+xml"/>
  <Override PartName="/ppt/tags/tag446.xml" ContentType="application/vnd.openxmlformats-officedocument.presentationml.tags+xml"/>
  <Override PartName="/ppt/tags/tag777.xml" ContentType="application/vnd.openxmlformats-officedocument.presentationml.tags+xml"/>
  <Override PartName="/ppt/slideLayouts/slideLayout168.xml" ContentType="application/vnd.openxmlformats-officedocument.presentationml.slideLayout+xml"/>
  <Override PartName="/ppt/tags/tag1125.xml" ContentType="application/vnd.openxmlformats-officedocument.presentationml.tags+xml"/>
  <Override PartName="/ppt/slides/slide47.xml" ContentType="application/vnd.openxmlformats-officedocument.presentationml.slide+xml"/>
  <Override PartName="/ppt/tags/tag140.xml" ContentType="application/vnd.openxmlformats-officedocument.presentationml.tags+xml"/>
  <Override PartName="/ppt/theme/theme5.xml" ContentType="application/vnd.openxmlformats-officedocument.theme+xml"/>
  <Override PartName="/ppt/tags/tag285.xml" ContentType="application/vnd.openxmlformats-officedocument.presentationml.tags+xml"/>
  <Override PartName="/ppt/tags/tag632.xml" ContentType="application/vnd.openxmlformats-officedocument.presentationml.tags+xml"/>
  <Override PartName="/ppt/tags/tag963.xml" ContentType="application/vnd.openxmlformats-officedocument.presentationml.tags+xml"/>
  <Override PartName="/ppt/slides/slide120.xml" ContentType="application/vnd.openxmlformats-officedocument.presentationml.slide+xml"/>
  <Override PartName="/ppt/slideLayouts/slideLayout46.xml" ContentType="application/vnd.openxmlformats-officedocument.presentationml.slideLayout+xml"/>
  <Override PartName="/ppt/tags/tag471.xml" ContentType="application/vnd.openxmlformats-officedocument.presentationml.tags+xml"/>
  <Override PartName="/ppt/tags/tag708.xml" ContentType="application/vnd.openxmlformats-officedocument.presentationml.tags+xml"/>
  <Override PartName="/ppt/slideLayouts/slideLayout193.xml" ContentType="application/vnd.openxmlformats-officedocument.presentationml.slideLayout+xml"/>
  <Override PartName="/ppt/tags/tag1150.xml" ContentType="application/vnd.openxmlformats-officedocument.presentationml.tags+xml"/>
  <Override PartName="/ppt/slides/slide72.xml" ContentType="application/vnd.openxmlformats-officedocument.presentationml.slide+xml"/>
  <Override PartName="/ppt/tags/tag216.xml" ContentType="application/vnd.openxmlformats-officedocument.presentationml.tags+xml"/>
  <Override PartName="/ppt/tags/tag402.xml" ContentType="application/vnd.openxmlformats-officedocument.presentationml.tags+xml"/>
  <Override PartName="/ppt/tags/tag547.xml" ContentType="application/vnd.openxmlformats-officedocument.presentationml.tags+xml"/>
  <Override PartName="/ppt/slideLayouts/slideLayout124.xml" ContentType="application/vnd.openxmlformats-officedocument.presentationml.slideLayout+xml"/>
  <Override PartName="/ppt/tags/tag733.xml" ContentType="application/vnd.openxmlformats-officedocument.presentationml.tags+xml"/>
  <Override PartName="/ppt/tags/tag878.xml" ContentType="application/vnd.openxmlformats-officedocument.presentationml.tags+xml"/>
  <Override PartName="/ppt/tags/tag85.xml" ContentType="application/vnd.openxmlformats-officedocument.presentationml.tags+xml"/>
  <Override PartName="/ppt/tags/tag241.xml" ContentType="application/vnd.openxmlformats-officedocument.presentationml.tags+xml"/>
  <Override PartName="/ppt/slideLayouts/slideLayout71.xml" ContentType="application/vnd.openxmlformats-officedocument.presentationml.slideLayout+xml"/>
  <Override PartName="/ppt/tags/tag386.xml" ContentType="application/vnd.openxmlformats-officedocument.presentationml.tags+xml"/>
  <Override PartName="/ppt/tags/tag572.xml" ContentType="application/vnd.openxmlformats-officedocument.presentationml.tags+xml"/>
  <Override PartName="/ppt/tags/tag1065.xml" ContentType="application/vnd.openxmlformats-officedocument.presentationml.tags+xml"/>
  <Override PartName="/ppt/tags/tag16.xml" ContentType="application/vnd.openxmlformats-officedocument.presentationml.tags+xml"/>
  <Override PartName="/ppt/tags/tag317.xml" ContentType="application/vnd.openxmlformats-officedocument.presentationml.tags+xml"/>
  <Override PartName="/ppt/tags/tag809.xml" ContentType="application/vnd.openxmlformats-officedocument.presentationml.tags+xml"/>
  <Override PartName="/ppt/tags/tag1090.xml" ContentType="application/vnd.openxmlformats-officedocument.presentationml.tags+xml"/>
  <Override PartName="/ppt/slideMasters/slideMaster8.xml" ContentType="application/vnd.openxmlformats-officedocument.presentationml.slideMaster+xml"/>
  <Override PartName="/ppt/tags/tag156.xml" ContentType="application/vnd.openxmlformats-officedocument.presentationml.tags+xml"/>
  <Override PartName="/ppt/tags/tag487.xml" ContentType="application/vnd.openxmlformats-officedocument.presentationml.tags+xml"/>
  <Override PartName="/ppt/tags/tag503.xml" ContentType="application/vnd.openxmlformats-officedocument.presentationml.tags+xml"/>
  <Override PartName="/ppt/tags/tag648.xml" ContentType="application/vnd.openxmlformats-officedocument.presentationml.tags+xml"/>
  <Override PartName="/ppt/tags/tag834.xml" ContentType="application/vnd.openxmlformats-officedocument.presentationml.tags+xml"/>
  <Override PartName="/ppt/tags/tag979.xml" ContentType="application/vnd.openxmlformats-officedocument.presentationml.tags+xml"/>
  <Override PartName="/ppt/slideLayouts/slideLayout225.xml" ContentType="application/vnd.openxmlformats-officedocument.presentationml.slideLayout+xml"/>
  <Override PartName="/ppt/slides/slide136.xml" ContentType="application/vnd.openxmlformats-officedocument.presentationml.slide+xml"/>
  <Override PartName="/ppt/tags/tag41.xml" ContentType="application/vnd.openxmlformats-officedocument.presentationml.tags+xml"/>
  <Override PartName="/ppt/tags/tag342.xml" ContentType="application/vnd.openxmlformats-officedocument.presentationml.tags+xml"/>
  <Override PartName="/ppt/tags/tag673.xml" ContentType="application/vnd.openxmlformats-officedocument.presentationml.tags+xml"/>
  <Override PartName="/ppt/tags/tag1021.xml" ContentType="application/vnd.openxmlformats-officedocument.presentationml.tags+xml"/>
  <Override PartName="/ppt/tags/tag1166.xml" ContentType="application/vnd.openxmlformats-officedocument.presentationml.tags+xml"/>
  <Override PartName="/ppt/slides/slide88.xml" ContentType="application/vnd.openxmlformats-officedocument.presentationml.slide+xml"/>
  <Override PartName="/ppt/tags/tag181.xml" ContentType="application/vnd.openxmlformats-officedocument.presentationml.tags+xml"/>
  <Override PartName="/ppt/tags/tag418.xml" ContentType="application/vnd.openxmlformats-officedocument.presentationml.tags+xml"/>
  <Override PartName="/ppt/slideLayouts/slideLayout87.xml" ContentType="application/vnd.openxmlformats-officedocument.presentationml.slideLayout+xml"/>
  <Override PartName="/ppt/theme/theme10.xml" ContentType="application/vnd.openxmlformats-officedocument.theme+xml"/>
  <Override PartName="/ppt/tags/tag749.xml" ContentType="application/vnd.openxmlformats-officedocument.presentationml.tags+xml"/>
  <Override PartName="/ppt/slides/slide19.xml" ContentType="application/vnd.openxmlformats-officedocument.presentationml.slide+xml"/>
  <Override PartName="/ppt/tags/tag112.xml" ContentType="application/vnd.openxmlformats-officedocument.presentationml.tags+xml"/>
  <Override PartName="/ppt/tags/tag257.xml" ContentType="application/vnd.openxmlformats-officedocument.presentationml.tags+xml"/>
  <Override PartName="/ppt/tags/tag588.xml" ContentType="application/vnd.openxmlformats-officedocument.presentationml.tags+xml"/>
  <Override PartName="/ppt/tags/tag604.xml" ContentType="application/vnd.openxmlformats-officedocument.presentationml.tags+xml"/>
  <Override PartName="/ppt/slideLayouts/slideLayout165.xml" ContentType="application/vnd.openxmlformats-officedocument.presentationml.slideLayout+xml"/>
  <Override PartName="/ppt/tags/tag935.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443.xml" ContentType="application/vnd.openxmlformats-officedocument.presentationml.tags+xml"/>
  <Override PartName="/ppt/tags/tag774.xml" ContentType="application/vnd.openxmlformats-officedocument.presentationml.tags+xml"/>
  <Override PartName="/ppt/tags/tag960.xml" ContentType="application/vnd.openxmlformats-officedocument.presentationml.tags+xml"/>
  <Override PartName="/ppt/tags/tag1122.xml" ContentType="application/vnd.openxmlformats-officedocument.presentationml.tags+xml"/>
  <Override PartName="/ppt/slides/slide44.xml" ContentType="application/vnd.openxmlformats-officedocument.presentationml.slide+xml"/>
  <Override PartName="/ppt/slideLayouts/slideLayout43.xml" ContentType="application/vnd.openxmlformats-officedocument.presentationml.slideLayout+xml"/>
  <Override PartName="/ppt/tags/tag282.xml" ContentType="application/vnd.openxmlformats-officedocument.presentationml.tags+xml"/>
  <Override PartName="/ppt/tags/tag519.xml" ContentType="application/vnd.openxmlformats-officedocument.presentationml.tags+xml"/>
  <Override PartName="/ppt/tags/tag705.xml" ContentType="application/vnd.openxmlformats-officedocument.presentationml.tags+xml"/>
  <Override PartName="/ppt/slideLayouts/slideLayout190.xml" ContentType="application/vnd.openxmlformats-officedocument.presentationml.slideLayout+xml"/>
  <Override PartName="/ppt/tags/tag57.xml" ContentType="application/vnd.openxmlformats-officedocument.presentationml.tags+xml"/>
  <Override PartName="/ppt/tags/tag213.xml" ContentType="application/vnd.openxmlformats-officedocument.presentationml.tags+xml"/>
  <Override PartName="/ppt/tags/tag358.xml" ContentType="application/vnd.openxmlformats-officedocument.presentationml.tags+xml"/>
  <Override PartName="/ppt/tags/tag544.xml" ContentType="application/vnd.openxmlformats-officedocument.presentationml.tags+xml"/>
  <Override PartName="/ppt/tags/tag689.xml" ContentType="application/vnd.openxmlformats-officedocument.presentationml.tags+xml"/>
  <Override PartName="/ppt/tags/tag875.xml" ContentType="application/vnd.openxmlformats-officedocument.presentationml.tags+xml"/>
  <Override PartName="/ppt/tags/tag1037.xml" ContentType="application/vnd.openxmlformats-officedocument.presentationml.tags+xml"/>
  <Override PartName="/ppt/tags/tag82.xml" ContentType="application/vnd.openxmlformats-officedocument.presentationml.tags+xml"/>
  <Override PartName="/ppt/tags/tag197.xml" ContentType="application/vnd.openxmlformats-officedocument.presentationml.tags+xml"/>
  <Override PartName="/ppt/tags/tag383.xml" ContentType="application/vnd.openxmlformats-officedocument.presentationml.tags+xml"/>
  <Override PartName="/ppt/slideLayouts/slideLayout121.xml" ContentType="application/vnd.openxmlformats-officedocument.presentationml.slideLayout+xml"/>
  <Override PartName="/ppt/tags/tag730.xml" ContentType="application/vnd.openxmlformats-officedocument.presentationml.tags+xml"/>
  <Override PartName="/ppt/tags/tag1062.xml" ContentType="application/vnd.openxmlformats-officedocument.presentationml.tags+xml"/>
  <Override PartName="/ppt/tags/tag128.xml" ContentType="application/vnd.openxmlformats-officedocument.presentationml.tags+xml"/>
  <Override PartName="/ppt/tags/tag459.xml" ContentType="application/vnd.openxmlformats-officedocument.presentationml.tags+xml"/>
  <Override PartName="/ppt/tags/tag806.xml" ContentType="application/vnd.openxmlformats-officedocument.presentationml.tags+xml"/>
  <Override PartName="/ppt/tags/tag1138.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500.xml" ContentType="application/vnd.openxmlformats-officedocument.presentationml.tags+xml"/>
  <Override PartName="/ppt/tags/tag645.xml" ContentType="application/vnd.openxmlformats-officedocument.presentationml.tags+xml"/>
  <Override PartName="/ppt/tags/tag831.xml" ContentType="application/vnd.openxmlformats-officedocument.presentationml.tags+xml"/>
  <Override PartName="/ppt/tags/tag976.xml" ContentType="application/vnd.openxmlformats-officedocument.presentationml.tags+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tags/tag153.xml" ContentType="application/vnd.openxmlformats-officedocument.presentationml.tags+xml"/>
  <Override PartName="/ppt/slideLayouts/slideLayout59.xml" ContentType="application/vnd.openxmlformats-officedocument.presentationml.slideLayout+xml"/>
  <Override PartName="/ppt/tags/tag484.xml" ContentType="application/vnd.openxmlformats-officedocument.presentationml.tags+xml"/>
  <Override PartName="/ppt/tags/tag670.xml" ContentType="application/vnd.openxmlformats-officedocument.presentationml.tags+xml"/>
  <Override PartName="/ppt/tags/tag1163.xml" ContentType="application/vnd.openxmlformats-officedocument.presentationml.tags+xml"/>
  <Override PartName="/ppt/slides/slide85.xml" ContentType="application/vnd.openxmlformats-officedocument.presentationml.slide+xml"/>
  <Override PartName="/ppt/slides/slide133.xml" ContentType="application/vnd.openxmlformats-officedocument.presentationml.slide+xml"/>
  <Override PartName="/ppt/tags/tag229.xml" ContentType="application/vnd.openxmlformats-officedocument.presentationml.tags+xml"/>
  <Override PartName="/ppt/tags/tag415.xml" ContentType="application/vnd.openxmlformats-officedocument.presentationml.tags+xml"/>
  <Override PartName="/ppt/slideLayouts/slideLayout137.xml" ContentType="application/vnd.openxmlformats-officedocument.presentationml.slideLayout+xml"/>
  <Override PartName="/ppt/tags/tag907.xml" ContentType="application/vnd.openxmlformats-officedocument.presentationml.tags+xml"/>
  <Override PartName="/ppt/tags/tag98.xml" ContentType="application/vnd.openxmlformats-officedocument.presentationml.tags+xml"/>
  <Override PartName="/ppt/tags/tag254.xml" ContentType="application/vnd.openxmlformats-officedocument.presentationml.tags+xml"/>
  <Override PartName="/ppt/tags/tag399.xml" ContentType="application/vnd.openxmlformats-officedocument.presentationml.tags+xml"/>
  <Override PartName="/ppt/slideLayouts/slideLayout84.xml" ContentType="application/vnd.openxmlformats-officedocument.presentationml.slideLayout+xml"/>
  <Override PartName="/ppt/tags/tag601.xml" ContentType="application/vnd.openxmlformats-officedocument.presentationml.tags+xml"/>
  <Override PartName="/ppt/tags/tag746.xml" ContentType="application/vnd.openxmlformats-officedocument.presentationml.tags+xml"/>
  <Override PartName="/ppt/tags/tag932.xml" ContentType="application/vnd.openxmlformats-officedocument.presentationml.tags+xml"/>
  <Override PartName="/ppt/tags/tag1078.xml" ContentType="application/vnd.openxmlformats-officedocument.presentationml.tags+xml"/>
  <Override PartName="/ppt/slides/slide16.xml" ContentType="application/vnd.openxmlformats-officedocument.presentationml.slide+xml"/>
  <Override PartName="/ppt/slideLayouts/slideLayout15.xml" ContentType="application/vnd.openxmlformats-officedocument.presentationml.slideLayout+xml"/>
  <Override PartName="/ppt/tags/tag440.xml" ContentType="application/vnd.openxmlformats-officedocument.presentationml.tags+xml"/>
  <Override PartName="/ppt/tags/tag585.xml" ContentType="application/vnd.openxmlformats-officedocument.presentationml.tags+xml"/>
  <Override PartName="/ppt/tags/tag771.xml" ContentType="application/vnd.openxmlformats-officedocument.presentationml.tags+xml"/>
  <Override PartName="/ppt/slideLayouts/slideLayout162.xml" ContentType="application/vnd.openxmlformats-officedocument.presentationml.slideLayout+xml"/>
  <Override PartName="/ppt/slides/slide41.xml" ContentType="application/vnd.openxmlformats-officedocument.presentationml.slide+xml"/>
  <Override PartName="/ppt/tags/tag29.xml" ContentType="application/vnd.openxmlformats-officedocument.presentationml.tags+xml"/>
  <Override PartName="/ppt/tags/tag516.xml" ContentType="application/vnd.openxmlformats-officedocument.presentationml.tags+xml"/>
  <Override PartName="/ppt/tags/tag847.xml" ContentType="application/vnd.openxmlformats-officedocument.presentationml.tags+xml"/>
  <Override PartName="/ppt/slideLayouts/slideLayout238.xml" ContentType="application/vnd.openxmlformats-officedocument.presentationml.slideLayout+xml"/>
  <Override PartName="/ppt/tags/tag1009.xml" ContentType="application/vnd.openxmlformats-officedocument.presentationml.tags+xml"/>
  <Override PartName="/ppt/tags/tag54.xml" ContentType="application/vnd.openxmlformats-officedocument.presentationml.tags+xml"/>
  <Override PartName="/ppt/tags/tag169.xml" ContentType="application/vnd.openxmlformats-officedocument.presentationml.tags+xml"/>
  <Override PartName="/ppt/slideLayouts/slideLayout40.xml" ContentType="application/vnd.openxmlformats-officedocument.presentationml.slideLayout+xml"/>
  <Override PartName="/ppt/tags/tag210.xml" ContentType="application/vnd.openxmlformats-officedocument.presentationml.tags+xml"/>
  <Override PartName="/ppt/tags/tag355.xml" ContentType="application/vnd.openxmlformats-officedocument.presentationml.tags+xml"/>
  <Override PartName="/ppt/tags/tag686.xml" ContentType="application/vnd.openxmlformats-officedocument.presentationml.tags+xml"/>
  <Override PartName="/ppt/tags/tag702.xml" ContentType="application/vnd.openxmlformats-officedocument.presentationml.tags+xml"/>
  <Override PartName="/ppt/tags/tag1034.xml" ContentType="application/vnd.openxmlformats-officedocument.presentationml.tags+xml"/>
  <Override PartName="/ppt/tags/tag1179.xml" ContentType="application/vnd.openxmlformats-officedocument.presentationml.tags+xml"/>
  <Override PartName="/ppt/tags/tag194.xml" ContentType="application/vnd.openxmlformats-officedocument.presentationml.tags+xml"/>
  <Override PartName="/ppt/tags/tag541.xml" ContentType="application/vnd.openxmlformats-officedocument.presentationml.tags+xml"/>
  <Override PartName="/ppt/tags/tag872.xml" ContentType="application/vnd.openxmlformats-officedocument.presentationml.tags+xml"/>
  <Override PartName="/ppt/theme/theme23.xml" ContentType="application/vnd.openxmlformats-officedocument.theme+xml"/>
  <Override PartName="/ppt/tags/tag380.xml" ContentType="application/vnd.openxmlformats-officedocument.presentationml.tags+xml"/>
  <Override PartName="/ppt/tags/tag617.xml" ContentType="application/vnd.openxmlformats-officedocument.presentationml.tags+xml"/>
  <Override PartName="/ppt/tags/tag803.xml" ContentType="application/vnd.openxmlformats-officedocument.presentationml.tags+xml"/>
  <Override PartName="/ppt/tags/tag948.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311.xml" ContentType="application/vnd.openxmlformats-officedocument.presentationml.tags+xml"/>
  <Override PartName="/ppt/tags/tag456.xml" ContentType="application/vnd.openxmlformats-officedocument.presentationml.tags+xml"/>
  <Override PartName="/ppt/tags/tag642.xml" ContentType="application/vnd.openxmlformats-officedocument.presentationml.tags+xml"/>
  <Override PartName="/ppt/tags/tag787.xml" ContentType="application/vnd.openxmlformats-officedocument.presentationml.tags+xml"/>
  <Override PartName="/ppt/slideLayouts/slideLayout178.xml" ContentType="application/vnd.openxmlformats-officedocument.presentationml.slideLayout+xml"/>
  <Override PartName="/ppt/tags/tag1135.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ags/tag150.xml" ContentType="application/vnd.openxmlformats-officedocument.presentationml.tags+xml"/>
  <Override PartName="/ppt/tags/tag295.xml" ContentType="application/vnd.openxmlformats-officedocument.presentationml.tags+xml"/>
  <Override PartName="/ppt/tags/tag481.xml" ContentType="application/vnd.openxmlformats-officedocument.presentationml.tags+xml"/>
  <Override PartName="/ppt/slideLayouts/slideLayout109.xml" ContentType="application/vnd.openxmlformats-officedocument.presentationml.slideLayout+xml"/>
  <Override PartName="/ppt/tags/tag973.xml" ContentType="application/vnd.openxmlformats-officedocument.presentationml.tags+xml"/>
  <Override PartName="/ppt/tags/tag1160.xml" ContentType="application/vnd.openxmlformats-officedocument.presentationml.tags+xml"/>
  <Override PartName="/ppt/slides/slide130.xml" ContentType="application/vnd.openxmlformats-officedocument.presentationml.slide+xml"/>
  <Override PartName="/ppt/tags/tag226.xml" ContentType="application/vnd.openxmlformats-officedocument.presentationml.tags+xml"/>
  <Override PartName="/ppt/slideLayouts/slideLayout56.xml" ContentType="application/vnd.openxmlformats-officedocument.presentationml.slideLayout+xml"/>
  <Override PartName="/ppt/tags/tag718.xml" ContentType="application/vnd.openxmlformats-officedocument.presentationml.tags+xml"/>
  <Override PartName="/ppt/tags/tag904.xml" ContentType="application/vnd.openxmlformats-officedocument.presentationml.tags+xml"/>
  <Override PartName="/ppt/slideMasters/slideMaster18.xml" ContentType="application/vnd.openxmlformats-officedocument.presentationml.slideMaster+xml"/>
  <Override PartName="/ppt/slides/slide82.xml" ContentType="application/vnd.openxmlformats-officedocument.presentationml.slide+xml"/>
  <Override PartName="/ppt/tags/tag412.xml" ContentType="application/vnd.openxmlformats-officedocument.presentationml.tags+xml"/>
  <Override PartName="/ppt/slideLayouts/slideLayout81.xml" ContentType="application/vnd.openxmlformats-officedocument.presentationml.slideLayout+xml"/>
  <Override PartName="/ppt/tags/tag557.xml" ContentType="application/vnd.openxmlformats-officedocument.presentationml.tags+xml"/>
  <Override PartName="/ppt/tags/tag743.xml" ContentType="application/vnd.openxmlformats-officedocument.presentationml.tags+xml"/>
  <Override PartName="/ppt/slideLayouts/slideLayout134.xml" ContentType="application/vnd.openxmlformats-officedocument.presentationml.slideLayout+xml"/>
  <Override PartName="/ppt/tags/tag888.xml" ContentType="application/vnd.openxmlformats-officedocument.presentationml.tags+xml"/>
  <Override PartName="/ppt/slides/slide13.xml" ContentType="application/vnd.openxmlformats-officedocument.presentationml.slide+xml"/>
  <Override PartName="/ppt/tags/tag95.xml" ContentType="application/vnd.openxmlformats-officedocument.presentationml.tags+xml"/>
  <Override PartName="/ppt/tags/tag251.xml" ContentType="application/vnd.openxmlformats-officedocument.presentationml.tags+xml"/>
  <Override PartName="/ppt/tags/tag396.xml" ContentType="application/vnd.openxmlformats-officedocument.presentationml.tags+xml"/>
  <Override PartName="/ppt/tags/tag582.xml" ContentType="application/vnd.openxmlformats-officedocument.presentationml.tags+xml"/>
  <Override PartName="/ppt/tags/tag819.xml" ContentType="application/vnd.openxmlformats-officedocument.presentationml.tags+xml"/>
  <Override PartName="/ppt/tags/tag1075.xml" ContentType="application/vnd.openxmlformats-officedocument.presentationml.tags+xml"/>
  <Override PartName="/ppt/tags/tag26.xml" ContentType="application/vnd.openxmlformats-officedocument.presentationml.tags+xml"/>
  <Override PartName="/ppt/slideLayouts/slideLayout12.xml" ContentType="application/vnd.openxmlformats-officedocument.presentationml.slideLayout+xml"/>
  <Override PartName="/ppt/tags/tag327.xml" ContentType="application/vnd.openxmlformats-officedocument.presentationml.tags+xml"/>
  <Override PartName="/ppt/tags/tag658.xml" ContentType="application/vnd.openxmlformats-officedocument.presentationml.tags+xml"/>
  <Override PartName="/ppt/tags/tag989.xml" ContentType="application/vnd.openxmlformats-officedocument.presentationml.tags+xml"/>
  <Override PartName="/ppt/tags/tag1006.xml" ContentType="application/vnd.openxmlformats-officedocument.presentationml.tags+xml"/>
  <Override PartName="/ppt/slideLayouts/slideLayout235.xml" ContentType="application/vnd.openxmlformats-officedocument.presentationml.slideLayout+xml"/>
  <Override PartName="/ppt/tags/tag166.xml" ContentType="application/vnd.openxmlformats-officedocument.presentationml.tags+xml"/>
  <Override PartName="/ppt/tags/tag497.xml" ContentType="application/vnd.openxmlformats-officedocument.presentationml.tags+xml"/>
  <Override PartName="/ppt/tags/tag513.xml" ContentType="application/vnd.openxmlformats-officedocument.presentationml.tags+xml"/>
  <Override PartName="/ppt/tags/tag844.xml" ContentType="application/vnd.openxmlformats-officedocument.presentationml.tags+xml"/>
  <Override PartName="/ppt/tags/tag1176.xml" ContentType="application/vnd.openxmlformats-officedocument.presentationml.tags+xml"/>
  <Override PartName="/ppt/slides/slide98.xml" ContentType="application/vnd.openxmlformats-officedocument.presentationml.slide+xml"/>
  <Override PartName="/ppt/tags/tag51.xml" ContentType="application/vnd.openxmlformats-officedocument.presentationml.tags+xml"/>
  <Override PartName="/ppt/tags/tag352.xml" ContentType="application/vnd.openxmlformats-officedocument.presentationml.tags+xml"/>
  <Override PartName="/ppt/tags/tag683.xml" ContentType="application/vnd.openxmlformats-officedocument.presentationml.tags+xml"/>
  <Override PartName="/ppt/tags/tag1031.xml" ContentType="application/vnd.openxmlformats-officedocument.presentationml.tags+xml"/>
  <Override PartName="/ppt/tags/tag191.xml" ContentType="application/vnd.openxmlformats-officedocument.presentationml.tags+xml"/>
  <Override PartName="/ppt/tags/tag428.xml" ContentType="application/vnd.openxmlformats-officedocument.presentationml.tags+xml"/>
  <Override PartName="/ppt/slideLayouts/slideLayout97.xml" ContentType="application/vnd.openxmlformats-officedocument.presentationml.slideLayout+xml"/>
  <Override PartName="/ppt/tags/tag614.xml" ContentType="application/vnd.openxmlformats-officedocument.presentationml.tags+xml"/>
  <Override PartName="/ppt/tags/tag759.xml" ContentType="application/vnd.openxmlformats-officedocument.presentationml.tags+xml"/>
  <Override PartName="/ppt/tags/tag945.xml" ContentType="application/vnd.openxmlformats-officedocument.presentationml.tags+xml"/>
  <Override PartName="/ppt/theme/theme20.xml" ContentType="application/vnd.openxmlformats-officedocument.theme+xml"/>
  <Override PartName="/ppt/tags/tag1107.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67.xml" ContentType="application/vnd.openxmlformats-officedocument.presentationml.tags+xml"/>
  <Override PartName="/ppt/tags/tag453.xml" ContentType="application/vnd.openxmlformats-officedocument.presentationml.tags+xml"/>
  <Override PartName="/ppt/tags/tag598.xml" ContentType="application/vnd.openxmlformats-officedocument.presentationml.tags+xml"/>
  <Override PartName="/ppt/tags/tag784.xml" ContentType="application/vnd.openxmlformats-officedocument.presentationml.tags+xml"/>
  <Override PartName="/ppt/tags/tag800.xml" ContentType="application/vnd.openxmlformats-officedocument.presentationml.tags+xml"/>
  <Override PartName="/ppt/slideLayouts/slideLayout175.xml" ContentType="application/vnd.openxmlformats-officedocument.presentationml.slideLayout+xml"/>
  <Override PartName="/ppt/tags/tag1132.xml" ContentType="application/vnd.openxmlformats-officedocument.presentationml.tags+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tags/tag292.xml" ContentType="application/vnd.openxmlformats-officedocument.presentationml.tags+xml"/>
  <Override PartName="/ppt/tags/tag529.xml" ContentType="application/vnd.openxmlformats-officedocument.presentationml.tags+xml"/>
  <Override PartName="/ppt/tags/tag970.xml" ContentType="application/vnd.openxmlformats-officedocument.presentationml.tags+xml"/>
  <Override PartName="/ppt/slideLayouts/slideLayout53.xml" ContentType="application/vnd.openxmlformats-officedocument.presentationml.slideLayout+xml"/>
  <Override PartName="/ppt/tags/tag368.xml" ContentType="application/vnd.openxmlformats-officedocument.presentationml.tags+xml"/>
  <Override PartName="/ppt/slideLayouts/slideLayout106.xml" ContentType="application/vnd.openxmlformats-officedocument.presentationml.slideLayout+xml"/>
  <Override PartName="/ppt/tags/tag715.xml" ContentType="application/vnd.openxmlformats-officedocument.presentationml.tags+xml"/>
  <Override PartName="/ppt/tags/tag1047.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554.xml" ContentType="application/vnd.openxmlformats-officedocument.presentationml.tags+xml"/>
  <Override PartName="/ppt/slideLayouts/slideLayout131.xml" ContentType="application/vnd.openxmlformats-officedocument.presentationml.slideLayout+xml"/>
  <Override PartName="/ppt/tags/tag699.xml" ContentType="application/vnd.openxmlformats-officedocument.presentationml.tags+xml"/>
  <Override PartName="/ppt/tags/tag885.xml" ContentType="application/vnd.openxmlformats-officedocument.presentationml.tags+xml"/>
  <Override PartName="/ppt/tags/tag901.xml" ContentType="application/vnd.openxmlformats-officedocument.presentationml.tags+xml"/>
  <Override PartName="/ppt/slideMasters/slideMaster15.xml" ContentType="application/vnd.openxmlformats-officedocument.presentationml.slideMaster+xml"/>
  <Override PartName="/ppt/slides/slide10.xml" ContentType="application/vnd.openxmlformats-officedocument.presentationml.slide+xml"/>
  <Override PartName="/ppt/tags/tag92.xml" ContentType="application/vnd.openxmlformats-officedocument.presentationml.tags+xml"/>
  <Override PartName="/ppt/tags/tag393.xml" ContentType="application/vnd.openxmlformats-officedocument.presentationml.tags+xml"/>
  <Override PartName="/ppt/tags/tag740.xml" ContentType="application/vnd.openxmlformats-officedocument.presentationml.tags+xml"/>
  <Override PartName="/ppt/slideLayouts/slideLayout207.xml" ContentType="application/vnd.openxmlformats-officedocument.presentationml.slideLayout+xml"/>
  <Override PartName="/ppt/tags/tag1072.xml" ContentType="application/vnd.openxmlformats-officedocument.presentationml.tags+xml"/>
  <Override PartName="/ppt/tags/tag138.xml" ContentType="application/vnd.openxmlformats-officedocument.presentationml.tags+xml"/>
  <Override PartName="/ppt/tags/tag324.xml" ContentType="application/vnd.openxmlformats-officedocument.presentationml.tags+xml"/>
  <Override PartName="/ppt/tags/tag469.xml" ContentType="application/vnd.openxmlformats-officedocument.presentationml.tags+xml"/>
  <Override PartName="/ppt/tags/tag816.xml" ContentType="application/vnd.openxmlformats-officedocument.presentationml.tags+xml"/>
  <Override PartName="/ppt/tags/tag1148.xml" ContentType="application/vnd.openxmlformats-officedocument.presentationml.tags+xml"/>
  <Override PartName="/ppt/slides/slide118.xml" ContentType="application/vnd.openxmlformats-officedocument.presentationml.slide+xml"/>
  <Override PartName="/ppt/tags/tag23.xml" ContentType="application/vnd.openxmlformats-officedocument.presentationml.tags+xml"/>
  <Override PartName="/ppt/tags/tag163.xml" ContentType="application/vnd.openxmlformats-officedocument.presentationml.tags+xml"/>
  <Override PartName="/ppt/tags/tag510.xml" ContentType="application/vnd.openxmlformats-officedocument.presentationml.tags+xml"/>
  <Override PartName="/ppt/tags/tag655.xml" ContentType="application/vnd.openxmlformats-officedocument.presentationml.tags+xml"/>
  <Override PartName="/ppt/tags/tag841.xml" ContentType="application/vnd.openxmlformats-officedocument.presentationml.tags+xml"/>
  <Override PartName="/ppt/tags/tag986.xml" ContentType="application/vnd.openxmlformats-officedocument.presentationml.tags+xml"/>
  <Override PartName="/ppt/tags/tag1003.xml" ContentType="application/vnd.openxmlformats-officedocument.presentationml.tags+xml"/>
  <Override PartName="/ppt/slideLayouts/slideLayout232.xml" ContentType="application/vnd.openxmlformats-officedocument.presentationml.slideLayout+xml"/>
  <Override PartName="/ppt/tags/tag9.xml" ContentType="application/vnd.openxmlformats-officedocument.presentationml.tags+xml"/>
  <Override PartName="/ppt/slideLayouts/slideLayout69.xml" ContentType="application/vnd.openxmlformats-officedocument.presentationml.slideLayout+xml"/>
  <Override PartName="/ppt/tags/tag494.xml" ContentType="application/vnd.openxmlformats-officedocument.presentationml.tags+xml"/>
  <Override PartName="/ppt/tags/tag680.xml" ContentType="application/vnd.openxmlformats-officedocument.presentationml.tags+xml"/>
  <Override PartName="/ppt/tags/tag917.xml" ContentType="application/vnd.openxmlformats-officedocument.presentationml.tags+xml"/>
  <Override PartName="/ppt/tags/tag1173.xml" ContentType="application/vnd.openxmlformats-officedocument.presentationml.tags+xml"/>
  <Override PartName="/ppt/slides/slide95.xml" ContentType="application/vnd.openxmlformats-officedocument.presentationml.slide+xml"/>
  <Override PartName="/ppt/tags/tag239.xml" ContentType="application/vnd.openxmlformats-officedocument.presentationml.tags+xml"/>
  <Override PartName="/ppt/tags/tag425.xml" ContentType="application/vnd.openxmlformats-officedocument.presentationml.tags+xml"/>
  <Override PartName="/ppt/tags/tag756.xml" ContentType="application/vnd.openxmlformats-officedocument.presentationml.tags+xml"/>
  <Override PartName="/ppt/slideLayouts/slideLayout147.xml" ContentType="application/vnd.openxmlformats-officedocument.presentationml.slideLayout+xml"/>
  <Override PartName="/ppt/tags/tag1104.xml" ContentType="application/vnd.openxmlformats-officedocument.presentationml.tags+xml"/>
  <Override PartName="/ppt/slides/slide26.xml" ContentType="application/vnd.openxmlformats-officedocument.presentationml.slide+xml"/>
  <Override PartName="/ppt/tags/tag264.xml" ContentType="application/vnd.openxmlformats-officedocument.presentationml.tags+xml"/>
  <Override PartName="/ppt/slideLayouts/slideLayout94.xml" ContentType="application/vnd.openxmlformats-officedocument.presentationml.slideLayout+xml"/>
  <Override PartName="/ppt/tags/tag595.xml" ContentType="application/vnd.openxmlformats-officedocument.presentationml.tags+xml"/>
  <Override PartName="/ppt/tags/tag611.xml" ContentType="application/vnd.openxmlformats-officedocument.presentationml.tags+xml"/>
  <Override PartName="/ppt/tags/tag942.xml" ContentType="application/vnd.openxmlformats-officedocument.presentationml.tags+xml"/>
  <Override PartName="/ppt/tags/tag1088.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slideLayouts/slideLayout25.xml" ContentType="application/vnd.openxmlformats-officedocument.presentationml.slideLayout+xml"/>
  <Override PartName="/ppt/tags/tag450.xml" ContentType="application/vnd.openxmlformats-officedocument.presentationml.tags+xml"/>
  <Override PartName="/ppt/tags/tag781.xml" ContentType="application/vnd.openxmlformats-officedocument.presentationml.tags+xml"/>
  <Override PartName="/ppt/slideLayouts/slideLayout172.xml" ContentType="application/vnd.openxmlformats-officedocument.presentationml.slideLayout+xml"/>
  <Override PartName="/ppt/tags/tag1019.xml" ContentType="application/vnd.openxmlformats-officedocument.presentationml.tags+xml"/>
  <Override PartName="/ppt/slides/slide51.xml" ContentType="application/vnd.openxmlformats-officedocument.presentationml.slide+xml"/>
  <Override PartName="/ppt/tags/tag179.xml" ContentType="application/vnd.openxmlformats-officedocument.presentationml.tags+xml"/>
  <Override PartName="/ppt/tags/tag526.xml" ContentType="application/vnd.openxmlformats-officedocument.presentationml.tags+xml"/>
  <Override PartName="/ppt/slideLayouts/slideLayout103.xml" ContentType="application/vnd.openxmlformats-officedocument.presentationml.slideLayout+xml"/>
  <Override PartName="/ppt/tags/tag712.xml" ContentType="application/vnd.openxmlformats-officedocument.presentationml.tags+xml"/>
  <Override PartName="/ppt/tags/tag857.xml" ContentType="application/vnd.openxmlformats-officedocument.presentationml.tags+xml"/>
  <Override PartName="/ppt/tags/tag64.xml" ContentType="application/vnd.openxmlformats-officedocument.presentationml.tags+xml"/>
  <Override PartName="/ppt/tags/tag220.xml" ContentType="application/vnd.openxmlformats-officedocument.presentationml.tags+xml"/>
  <Override PartName="/ppt/slideLayouts/slideLayout50.xml" ContentType="application/vnd.openxmlformats-officedocument.presentationml.slideLayout+xml"/>
  <Override PartName="/ppt/tags/tag365.xml" ContentType="application/vnd.openxmlformats-officedocument.presentationml.tags+xml"/>
  <Override PartName="/ppt/tags/tag551.xml" ContentType="application/vnd.openxmlformats-officedocument.presentationml.tags+xml"/>
  <Override PartName="/ppt/tags/tag696.xml" ContentType="application/vnd.openxmlformats-officedocument.presentationml.tags+xml"/>
  <Override PartName="/ppt/tags/tag1044.xml" ContentType="application/vnd.openxmlformats-officedocument.presentationml.tags+xml"/>
  <Override PartName="/ppt/slideMasters/slideMaster12.xml" ContentType="application/vnd.openxmlformats-officedocument.presentationml.slideMaster+xml"/>
  <Override PartName="/ppt/tags/tag390.xml" ContentType="application/vnd.openxmlformats-officedocument.presentationml.tags+xml"/>
  <Override PartName="/ppt/tags/tag882.xml" ContentType="application/vnd.openxmlformats-officedocument.presentationml.tags+xml"/>
  <Default Extension="gif" ContentType="image/gif"/>
  <Override PartName="/ppt/tags/tag135.xml" ContentType="application/vnd.openxmlformats-officedocument.presentationml.tags+xml"/>
  <Override PartName="/ppt/tags/tag627.xml" ContentType="application/vnd.openxmlformats-officedocument.presentationml.tags+xml"/>
  <Override PartName="/ppt/tags/tag813.xml" ContentType="application/vnd.openxmlformats-officedocument.presentationml.tags+xml"/>
  <Override PartName="/ppt/tags/tag958.xml" ContentType="application/vnd.openxmlformats-officedocument.presentationml.tags+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321.xml" ContentType="application/vnd.openxmlformats-officedocument.presentationml.tags+xml"/>
  <Override PartName="/ppt/tags/tag466.xml" ContentType="application/vnd.openxmlformats-officedocument.presentationml.tags+xml"/>
  <Override PartName="/ppt/tags/tag652.xml" ContentType="application/vnd.openxmlformats-officedocument.presentationml.tags+xml"/>
  <Override PartName="/ppt/tags/tag797.xml" ContentType="application/vnd.openxmlformats-officedocument.presentationml.tags+xml"/>
  <Override PartName="/ppt/tags/tag983.xml" ContentType="application/vnd.openxmlformats-officedocument.presentationml.tags+xml"/>
  <Override PartName="/ppt/tags/tag1000.xml" ContentType="application/vnd.openxmlformats-officedocument.presentationml.tags+xml"/>
  <Override PartName="/ppt/tags/tag1145.xml" ContentType="application/vnd.openxmlformats-officedocument.presentationml.tags+xml"/>
  <Override PartName="/ppt/slides/slide67.xml" ContentType="application/vnd.openxmlformats-officedocument.presentationml.slide+xml"/>
  <Override PartName="/ppt/tags/tag6.xml" ContentType="application/vnd.openxmlformats-officedocument.presentationml.tags+xml"/>
  <Override PartName="/ppt/tags/tag160.xml" ContentType="application/vnd.openxmlformats-officedocument.presentationml.tags+xml"/>
  <Override PartName="/ppt/slideLayouts/slideLayout66.xml" ContentType="application/vnd.openxmlformats-officedocument.presentationml.slideLayout+xml"/>
  <Override PartName="/ppt/tags/tag491.xml" ContentType="application/vnd.openxmlformats-officedocument.presentationml.tags+xml"/>
  <Override PartName="/ppt/slideLayouts/slideLayout119.xml" ContentType="application/vnd.openxmlformats-officedocument.presentationml.slideLayout+xml"/>
  <Override PartName="/ppt/tags/tag728.xml" ContentType="application/vnd.openxmlformats-officedocument.presentationml.tags+xml"/>
  <Override PartName="/ppt/tags/tag1170.xml" ContentType="application/vnd.openxmlformats-officedocument.presentationml.tags+xml"/>
  <Override PartName="/ppt/slides/slide92.xml" ContentType="application/vnd.openxmlformats-officedocument.presentationml.slide+xml"/>
  <Override PartName="/ppt/tags/tag236.xml" ContentType="application/vnd.openxmlformats-officedocument.presentationml.tags+xml"/>
  <Override PartName="/ppt/tags/tag567.xml" ContentType="application/vnd.openxmlformats-officedocument.presentationml.tags+xml"/>
  <Override PartName="/ppt/tags/tag898.xml" ContentType="application/vnd.openxmlformats-officedocument.presentationml.tags+xml"/>
  <Override PartName="/ppt/tags/tag914.xml" ContentType="application/vnd.openxmlformats-officedocument.presentationml.tags+xml"/>
  <Override PartName="/ppt/tags/tag422.xml" ContentType="application/vnd.openxmlformats-officedocument.presentationml.tags+xml"/>
  <Override PartName="/ppt/slideLayouts/slideLayout91.xml" ContentType="application/vnd.openxmlformats-officedocument.presentationml.slideLayout+xml"/>
  <Override PartName="/ppt/tags/tag753.xml" ContentType="application/vnd.openxmlformats-officedocument.presentationml.tags+xml"/>
  <Override PartName="/ppt/slideLayouts/slideLayout144.xml" ContentType="application/vnd.openxmlformats-officedocument.presentationml.slideLayout+xml"/>
  <Override PartName="/ppt/tags/tag1085.xml" ContentType="application/vnd.openxmlformats-officedocument.presentationml.tags+xml"/>
  <Override PartName="/ppt/tags/tag1101.xml" ContentType="application/vnd.openxmlformats-officedocument.presentationml.tags+xml"/>
  <Override PartName="/ppt/slides/slide23.xml" ContentType="application/vnd.openxmlformats-officedocument.presentationml.slide+xml"/>
  <Override PartName="/ppt/slideLayouts/slideLayout22.xml" ContentType="application/vnd.openxmlformats-officedocument.presentationml.slideLayout+xml"/>
  <Override PartName="/ppt/tags/tag261.xml" ContentType="application/vnd.openxmlformats-officedocument.presentationml.tags+xml"/>
  <Override PartName="/ppt/tags/tag592.xml" ContentType="application/vnd.openxmlformats-officedocument.presentationml.tags+xml"/>
  <Override PartName="/ppt/tags/tag829.xml" ContentType="application/vnd.openxmlformats-officedocument.presentationml.tags+xml"/>
  <Override PartName="/ppt/tags/tag36.xml" ContentType="application/vnd.openxmlformats-officedocument.presentationml.tags+xml"/>
  <Override PartName="/ppt/tags/tag337.xml" ContentType="application/vnd.openxmlformats-officedocument.presentationml.tags+xml"/>
  <Override PartName="/ppt/tags/tag523.xml" ContentType="application/vnd.openxmlformats-officedocument.presentationml.tags+xml"/>
  <Override PartName="/ppt/tags/tag668.xml" ContentType="application/vnd.openxmlformats-officedocument.presentationml.tags+xml"/>
  <Override PartName="/ppt/tags/tag854.xml" ContentType="application/vnd.openxmlformats-officedocument.presentationml.tags+xml"/>
  <Override PartName="/ppt/tags/tag999.xml" ContentType="application/vnd.openxmlformats-officedocument.presentationml.tags+xml"/>
  <Override PartName="/ppt/tags/tag1016.xml" ContentType="application/vnd.openxmlformats-officedocument.presentationml.tags+xml"/>
  <Override PartName="/ppt/tags/tag61.xml" ContentType="application/vnd.openxmlformats-officedocument.presentationml.tags+xml"/>
  <Override PartName="/ppt/tags/tag176.xml" ContentType="application/vnd.openxmlformats-officedocument.presentationml.tags+xml"/>
  <Override PartName="/ppt/tags/tag362.xml" ContentType="application/vnd.openxmlformats-officedocument.presentationml.tags+xml"/>
  <Override PartName="/ppt/slideLayouts/slideLayout100.xml" ContentType="application/vnd.openxmlformats-officedocument.presentationml.slideLayout+xml"/>
  <Override PartName="/ppt/tags/tag693.xml" ContentType="application/vnd.openxmlformats-officedocument.presentationml.tags+xml"/>
  <Override PartName="/ppt/tags/tag1041.xml" ContentType="application/vnd.openxmlformats-officedocument.presentationml.tags+xml"/>
  <Override PartName="/ppt/tags/tag107.xml" ContentType="application/vnd.openxmlformats-officedocument.presentationml.tags+xml"/>
  <Override PartName="/ppt/tags/tag438.xml" ContentType="application/vnd.openxmlformats-officedocument.presentationml.tags+xml"/>
  <Override PartName="/ppt/tags/tag277.xml" ContentType="application/vnd.openxmlformats-officedocument.presentationml.tags+xml"/>
  <Override PartName="/ppt/tags/tag624.xml" ContentType="application/vnd.openxmlformats-officedocument.presentationml.tags+xml"/>
  <Override PartName="/ppt/tags/tag769.xml" ContentType="application/vnd.openxmlformats-officedocument.presentationml.tags+xml"/>
  <Override PartName="/ppt/tags/tag955.xml" ContentType="application/vnd.openxmlformats-officedocument.presentationml.tags+xml"/>
  <Override PartName="/ppt/slideLayouts/slideLayout201.xml" ContentType="application/vnd.openxmlformats-officedocument.presentationml.slideLayout+xml"/>
  <Override PartName="/ppt/tags/tag1117.xml" ContentType="application/vnd.openxmlformats-officedocument.presentationml.tags+xml"/>
  <Override PartName="/ppt/slides/slide39.xml" ContentType="application/vnd.openxmlformats-officedocument.presentationml.slide+xml"/>
  <Override PartName="/ppt/tags/tag132.xml" ContentType="application/vnd.openxmlformats-officedocument.presentationml.tags+xml"/>
  <Override PartName="/ppt/slideLayouts/slideLayout38.xml" ContentType="application/vnd.openxmlformats-officedocument.presentationml.slideLayout+xml"/>
  <Override PartName="/ppt/tags/tag463.xml" ContentType="application/vnd.openxmlformats-officedocument.presentationml.tags+xml"/>
  <Override PartName="/ppt/tags/tag794.xml" ContentType="application/vnd.openxmlformats-officedocument.presentationml.tags+xml"/>
  <Override PartName="/ppt/tags/tag810.xml" ContentType="application/vnd.openxmlformats-officedocument.presentationml.tags+xml"/>
  <Override PartName="/ppt/slideLayouts/slideLayout185.xml" ContentType="application/vnd.openxmlformats-officedocument.presentationml.slideLayout+xml"/>
  <Override PartName="/ppt/tags/tag1142.xml" ContentType="application/vnd.openxmlformats-officedocument.presentationml.tags+xml"/>
  <Override PartName="/ppt/slides/slide64.xml" ContentType="application/vnd.openxmlformats-officedocument.presentationml.slide+xml"/>
  <Override PartName="/ppt/slides/slide112.xml" ContentType="application/vnd.openxmlformats-officedocument.presentationml.slide+xml"/>
  <Override PartName="/ppt/tags/tag208.xml" ContentType="application/vnd.openxmlformats-officedocument.presentationml.tags+xml"/>
  <Override PartName="/ppt/tags/tag539.xml" ContentType="application/vnd.openxmlformats-officedocument.presentationml.tags+xml"/>
  <Override PartName="/ppt/slideLayouts/slideLayout116.xml" ContentType="application/vnd.openxmlformats-officedocument.presentationml.slideLayout+xml"/>
  <Override PartName="/ppt/tags/tag980.xml" ContentType="application/vnd.openxmlformats-officedocument.presentationml.tags+xml"/>
  <Override PartName="/ppt/tags/tag3.xml" ContentType="application/vnd.openxmlformats-officedocument.presentationml.tags+xml"/>
  <Override PartName="/ppt/tags/tag77.xml" ContentType="application/vnd.openxmlformats-officedocument.presentationml.tags+xml"/>
  <Override PartName="/ppt/tags/tag233.xml" ContentType="application/vnd.openxmlformats-officedocument.presentationml.tags+xml"/>
  <Override PartName="/ppt/slideLayouts/slideLayout63.xml" ContentType="application/vnd.openxmlformats-officedocument.presentationml.slideLayout+xml"/>
  <Override PartName="/ppt/tags/tag378.xml" ContentType="application/vnd.openxmlformats-officedocument.presentationml.tags+xml"/>
  <Override PartName="/ppt/tags/tag725.xml" ContentType="application/vnd.openxmlformats-officedocument.presentationml.tags+xml"/>
  <Override PartName="/ppt/tags/tag911.xml" ContentType="application/vnd.openxmlformats-officedocument.presentationml.tags+xml"/>
  <Override PartName="/ppt/tags/tag1057.xml" ContentType="application/vnd.openxmlformats-officedocument.presentationml.tags+xml"/>
  <Override PartName="/ppt/tags/tag564.xml" ContentType="application/vnd.openxmlformats-officedocument.presentationml.tags+xml"/>
  <Override PartName="/ppt/tags/tag750.xml" ContentType="application/vnd.openxmlformats-officedocument.presentationml.tags+xml"/>
  <Override PartName="/ppt/slideLayouts/slideLayout141.xml" ContentType="application/vnd.openxmlformats-officedocument.presentationml.slideLayout+xml"/>
  <Override PartName="/ppt/tags/tag895.xml" ContentType="application/vnd.openxmlformats-officedocument.presentationml.tags+xml"/>
  <Override PartName="/ppt/slides/slide20.xml" ContentType="application/vnd.openxmlformats-officedocument.presentationml.slide+xml"/>
  <Override PartName="/ppt/tags/tag309.xml" ContentType="application/vnd.openxmlformats-officedocument.presentationml.tags+xml"/>
  <Override PartName="/ppt/tags/tag826.xml" ContentType="application/vnd.openxmlformats-officedocument.presentationml.tags+xml"/>
  <Override PartName="/ppt/slideLayouts/slideLayout217.xml" ContentType="application/vnd.openxmlformats-officedocument.presentationml.slideLayout+xml"/>
  <Override PartName="/ppt/tags/tag1082.xml" ContentType="application/vnd.openxmlformats-officedocument.presentationml.tags+xml"/>
  <Override PartName="/ppt/tags/tag33.xml" ContentType="application/vnd.openxmlformats-officedocument.presentationml.tags+xml"/>
  <Override PartName="/ppt/tags/tag148.xml" ContentType="application/vnd.openxmlformats-officedocument.presentationml.tags+xml"/>
  <Override PartName="/ppt/tags/tag334.xml" ContentType="application/vnd.openxmlformats-officedocument.presentationml.tags+xml"/>
  <Override PartName="/ppt/tags/tag479.xml" ContentType="application/vnd.openxmlformats-officedocument.presentationml.tags+xml"/>
  <Override PartName="/ppt/tags/tag665.xml" ContentType="application/vnd.openxmlformats-officedocument.presentationml.tags+xml"/>
  <Override PartName="/ppt/tags/tag1013.xml" ContentType="application/vnd.openxmlformats-officedocument.presentationml.tags+xml"/>
  <Override PartName="/ppt/tags/tag1158.xml" ContentType="application/vnd.openxmlformats-officedocument.presentationml.tags+xml"/>
  <Override PartName="/ppt/slides/slide128.xml" ContentType="application/vnd.openxmlformats-officedocument.presentationml.slide+xml"/>
  <Override PartName="/ppt/tags/tag173.xml" ContentType="application/vnd.openxmlformats-officedocument.presentationml.tags+xml"/>
  <Override PartName="/ppt/tags/tag520.xml" ContentType="application/vnd.openxmlformats-officedocument.presentationml.tags+xml"/>
  <Override PartName="/ppt/tags/tag851.xml" ContentType="application/vnd.openxmlformats-officedocument.presentationml.tags+xml"/>
  <Override PartName="/ppt/tags/tag996.xml" ContentType="application/vnd.openxmlformats-officedocument.presentationml.tags+xml"/>
  <Override PartName="/ppt/slideLayouts/slideLayout242.xml" ContentType="application/vnd.openxmlformats-officedocument.presentationml.slideLayout+xml"/>
  <Override PartName="/ppt/tags/tag249.xml" ContentType="application/vnd.openxmlformats-officedocument.presentationml.tags+xml"/>
  <Override PartName="/ppt/slideLayouts/slideLayout79.xml" ContentType="application/vnd.openxmlformats-officedocument.presentationml.slideLayout+xml"/>
  <Override PartName="/ppt/tags/tag690.xml" ContentType="application/vnd.openxmlformats-officedocument.presentationml.tags+xml"/>
  <Override PartName="/ppt/tags/tag927.xml" ContentType="application/vnd.openxmlformats-officedocument.presentationml.tags+xml"/>
  <Override PartName="/ppt/tags/tag104.xml" ContentType="application/vnd.openxmlformats-officedocument.presentationml.tags+xml"/>
  <Override PartName="/ppt/tags/tag435.xml" ContentType="application/vnd.openxmlformats-officedocument.presentationml.tags+xml"/>
  <Override PartName="/ppt/tags/tag621.xml" ContentType="application/vnd.openxmlformats-officedocument.presentationml.tags+xml"/>
  <Override PartName="/ppt/tags/tag766.xml" ContentType="application/vnd.openxmlformats-officedocument.presentationml.tags+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tags/tag1114.xml" ContentType="application/vnd.openxmlformats-officedocument.presentationml.tags+xml"/>
  <Override PartName="/ppt/slides/slide36.xml" ContentType="application/vnd.openxmlformats-officedocument.presentationml.slide+xml"/>
  <Override PartName="/ppt/tags/tag274.xml" ContentType="application/vnd.openxmlformats-officedocument.presentationml.tags+xml"/>
  <Override PartName="/ppt/tags/tag460.xml" ContentType="application/vnd.openxmlformats-officedocument.presentationml.tags+xml"/>
  <Override PartName="/ppt/tags/tag952.xml" ContentType="application/vnd.openxmlformats-officedocument.presentationml.tags+xml"/>
  <Override PartName="/ppt/slideLayouts/slideLayout182.xml" ContentType="application/vnd.openxmlformats-officedocument.presentationml.slideLayout+xml"/>
  <Override PartName="/ppt/tags/tag1098.xml" ContentType="application/vnd.openxmlformats-officedocument.presentationml.tags+xml"/>
  <Override PartName="/ppt/tags/tag49.xml" ContentType="application/vnd.openxmlformats-officedocument.presentationml.tags+xml"/>
  <Override PartName="/ppt/slideLayouts/slideLayout35.xml" ContentType="application/vnd.openxmlformats-officedocument.presentationml.slideLayout+xml"/>
  <Override PartName="/ppt/tags/tag205.xml" ContentType="application/vnd.openxmlformats-officedocument.presentationml.tags+xml"/>
  <Override PartName="/ppt/tags/tag791.xml" ContentType="application/vnd.openxmlformats-officedocument.presentationml.tags+xml"/>
  <Override PartName="/ppt/tags/tag1029.xml" ContentType="application/vnd.openxmlformats-officedocument.presentationml.tags+xml"/>
  <Override PartName="/ppt/slides/slide61.xml" ContentType="application/vnd.openxmlformats-officedocument.presentationml.slide+xml"/>
  <Override PartName="/ppt/tags/tag189.xml" ContentType="application/vnd.openxmlformats-officedocument.presentationml.tags+xml"/>
  <Override PartName="/ppt/slideLayouts/slideLayout60.xml" ContentType="application/vnd.openxmlformats-officedocument.presentationml.slideLayout+xml"/>
  <Override PartName="/ppt/tags/tag536.xml" ContentType="application/vnd.openxmlformats-officedocument.presentationml.tags+xml"/>
  <Override PartName="/ppt/slideLayouts/slideLayout113.xml" ContentType="application/vnd.openxmlformats-officedocument.presentationml.slideLayout+xml"/>
  <Override PartName="/ppt/tags/tag722.xml" ContentType="application/vnd.openxmlformats-officedocument.presentationml.tags+xml"/>
  <Override PartName="/ppt/tags/tag867.xml" ContentType="application/vnd.openxmlformats-officedocument.presentationml.tags+xml"/>
  <Override PartName="/ppt/theme/theme18.xml" ContentType="application/vnd.openxmlformats-officedocument.theme+xml"/>
  <Override PartName="/ppt/tableStyles.xml" ContentType="application/vnd.openxmlformats-officedocument.presentationml.tableStyles+xml"/>
  <Override PartName="/ppt/tags/tag74.xml" ContentType="application/vnd.openxmlformats-officedocument.presentationml.tags+xml"/>
  <Override PartName="/ppt/tags/tag230.xml" ContentType="application/vnd.openxmlformats-officedocument.presentationml.tags+xml"/>
  <Override PartName="/ppt/tags/tag375.xml" ContentType="application/vnd.openxmlformats-officedocument.presentationml.tags+xml"/>
  <Override PartName="/ppt/tags/tag561.xml" ContentType="application/vnd.openxmlformats-officedocument.presentationml.tags+xml"/>
  <Override PartName="/ppt/tags/tag892.xml" ContentType="application/vnd.openxmlformats-officedocument.presentationml.tags+xml"/>
  <Override PartName="/ppt/tags/tag1054.xml" ContentType="application/vnd.openxmlformats-officedocument.presentationml.tags+xml"/>
  <Override PartName="/ppt/slideMasters/slideMaster22.xml" ContentType="application/vnd.openxmlformats-officedocument.presentationml.slideMaster+xml"/>
  <Override PartName="/ppt/tags/tag306.xml" ContentType="application/vnd.openxmlformats-officedocument.presentationml.tags+xml"/>
  <Override PartName="/ppt/tags/tag637.xml" ContentType="application/vnd.openxmlformats-officedocument.presentationml.tags+xml"/>
  <Override PartName="/ppt/tags/tag968.xml" ContentType="application/vnd.openxmlformats-officedocument.presentationml.tags+xml"/>
  <Override PartName="/ppt/tags/tag145.xml" ContentType="application/vnd.openxmlformats-officedocument.presentationml.tags+xml"/>
  <Override PartName="/ppt/tags/tag476.xml" ContentType="application/vnd.openxmlformats-officedocument.presentationml.tags+xml"/>
  <Override PartName="/ppt/tags/tag823.xml" ContentType="application/vnd.openxmlformats-officedocument.presentationml.tags+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ags/tag1155.xml" ContentType="application/vnd.openxmlformats-officedocument.presentationml.tags+xml"/>
  <Override PartName="/ppt/slides/slide77.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tags/tag331.xml" ContentType="application/vnd.openxmlformats-officedocument.presentationml.tags+xml"/>
  <Override PartName="/ppt/tags/tag662.xml" ContentType="application/vnd.openxmlformats-officedocument.presentationml.tags+xml"/>
  <Override PartName="/ppt/tags/tag993.xml" ContentType="application/vnd.openxmlformats-officedocument.presentationml.tags+xml"/>
  <Override PartName="/ppt/tags/tag1010.xml" ContentType="application/vnd.openxmlformats-officedocument.presentationml.tags+xml"/>
  <Override PartName="/ppt/tags/tag170.xml" ContentType="application/vnd.openxmlformats-officedocument.presentationml.tags+xml"/>
  <Override PartName="/ppt/slideLayouts/slideLayout76.xml" ContentType="application/vnd.openxmlformats-officedocument.presentationml.slideLayout+xml"/>
  <Override PartName="/ppt/tags/tag407.xml" ContentType="application/vnd.openxmlformats-officedocument.presentationml.tags+xml"/>
  <Override PartName="/ppt/slideLayouts/slideLayout129.xml" ContentType="application/vnd.openxmlformats-officedocument.presentationml.slideLayout+xml"/>
  <Override PartName="/ppt/tags/tag738.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tags/tag432.xml" ContentType="application/vnd.openxmlformats-officedocument.presentationml.tags+xml"/>
  <Override PartName="/ppt/tags/tag577.xml" ContentType="application/vnd.openxmlformats-officedocument.presentationml.tags+xml"/>
  <Override PartName="/ppt/slideLayouts/slideLayout154.xml" ContentType="application/vnd.openxmlformats-officedocument.presentationml.slideLayout+xml"/>
  <Override PartName="/ppt/tags/tag924.xml" ContentType="application/vnd.openxmlformats-officedocument.presentationml.tags+xml"/>
  <Override PartName="/ppt/tags/tag1111.xml" ContentType="application/vnd.openxmlformats-officedocument.presentationml.tags+xml"/>
  <Override PartName="/ppt/slides/slide33.xml" ContentType="application/vnd.openxmlformats-officedocument.presentationml.slide+xml"/>
  <Override PartName="/ppt/tags/tag271.xml" ContentType="application/vnd.openxmlformats-officedocument.presentationml.tags+xml"/>
  <Override PartName="/ppt/tags/tag508.xml" ContentType="application/vnd.openxmlformats-officedocument.presentationml.tags+xml"/>
  <Override PartName="/ppt/tags/tag763.xml" ContentType="application/vnd.openxmlformats-officedocument.presentationml.tags+xml"/>
  <Override PartName="/ppt/tags/tag1095.xml" ContentType="application/vnd.openxmlformats-officedocument.presentationml.tags+xml"/>
  <Override PartName="/ppt/slideLayouts/slideLayout32.xml" ContentType="application/vnd.openxmlformats-officedocument.presentationml.slideLayout+xml"/>
  <Override PartName="/ppt/tags/tag347.xml" ContentType="application/vnd.openxmlformats-officedocument.presentationml.tags+xml"/>
  <Override PartName="/ppt/tags/tag839.xml" ContentType="application/vnd.openxmlformats-officedocument.presentationml.tags+xml"/>
  <Override PartName="/ppt/tags/tag46.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tags/tag533.xml" ContentType="application/vnd.openxmlformats-officedocument.presentationml.tags+xml"/>
  <Override PartName="/ppt/slideLayouts/slideLayout110.xml" ContentType="application/vnd.openxmlformats-officedocument.presentationml.slideLayout+xml"/>
  <Override PartName="/ppt/tags/tag678.xml" ContentType="application/vnd.openxmlformats-officedocument.presentationml.tags+xml"/>
  <Override PartName="/ppt/tags/tag864.xml" ContentType="application/vnd.openxmlformats-officedocument.presentationml.tags+xml"/>
  <Override PartName="/ppt/tags/tag1026.xml" ContentType="application/vnd.openxmlformats-officedocument.presentationml.tags+xml"/>
  <Override PartName="/ppt/tags/tag71.xml" ContentType="application/vnd.openxmlformats-officedocument.presentationml.tags+xml"/>
  <Override PartName="/ppt/tags/tag372.xml" ContentType="application/vnd.openxmlformats-officedocument.presentationml.tags+xml"/>
  <Override PartName="/ppt/tags/tag609.xml" ContentType="application/vnd.openxmlformats-officedocument.presentationml.tags+xml"/>
  <Override PartName="/ppt/theme/theme15.xml" ContentType="application/vnd.openxmlformats-officedocument.theme+xml"/>
  <Override PartName="/ppt/tags/tag1051.xml" ContentType="application/vnd.openxmlformats-officedocument.presentationml.tags+xml"/>
  <Override PartName="/ppt/tags/tag117.xml" ContentType="application/vnd.openxmlformats-officedocument.presentationml.tags+xml"/>
  <Override PartName="/ppt/tags/tag448.xml" ContentType="application/vnd.openxmlformats-officedocument.presentationml.tags+xml"/>
  <Override PartName="/ppt/tags/tag779.xml" ContentType="application/vnd.openxmlformats-officedocument.presentationml.tags+xml"/>
  <Override PartName="/ppt/tags/tag1127.xml" ContentType="application/vnd.openxmlformats-officedocument.presentationml.tags+xml"/>
  <Override PartName="/ppt/slides/slide49.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heme/theme7.xml" ContentType="application/vnd.openxmlformats-officedocument.theme+xml"/>
  <Override PartName="/ppt/tags/tag634.xml" ContentType="application/vnd.openxmlformats-officedocument.presentationml.tags+xml"/>
  <Override PartName="/ppt/tags/tag820.xml" ContentType="application/vnd.openxmlformats-officedocument.presentationml.tags+xml"/>
  <Override PartName="/ppt/tags/tag965.xml" ContentType="application/vnd.openxmlformats-officedocument.presentationml.tags+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tags/tag473.xml" ContentType="application/vnd.openxmlformats-officedocument.presentationml.tags+xml"/>
  <Override PartName="/ppt/tags/tag990.xml" ContentType="application/vnd.openxmlformats-officedocument.presentationml.tags+xml"/>
  <Override PartName="/ppt/slideLayouts/slideLayout195.xml" ContentType="application/vnd.openxmlformats-officedocument.presentationml.slideLayout+xml"/>
  <Override PartName="/ppt/tags/tag1152.xml" ContentType="application/vnd.openxmlformats-officedocument.presentationml.tags+xml"/>
  <Override PartName="/ppt/slides/slide74.xml" ContentType="application/vnd.openxmlformats-officedocument.presentationml.slide+xml"/>
  <Override PartName="/ppt/tags/tag218.xml" ContentType="application/vnd.openxmlformats-officedocument.presentationml.tags+xml"/>
  <Override PartName="/ppt/tags/tag404.xml" ContentType="application/vnd.openxmlformats-officedocument.presentationml.tags+xml"/>
  <Override PartName="/ppt/tags/tag549.xml" ContentType="application/vnd.openxmlformats-officedocument.presentationml.tags+xml"/>
  <Override PartName="/ppt/slideLayouts/slideLayout126.xml" ContentType="application/vnd.openxmlformats-officedocument.presentationml.slideLayout+xml"/>
  <Override PartName="/ppt/tags/tag735.xml" ContentType="application/vnd.openxmlformats-officedocument.presentationml.tags+xml"/>
  <Override PartName="/ppt/tags/tag87.xml" ContentType="application/vnd.openxmlformats-officedocument.presentationml.tags+xml"/>
  <Override PartName="/ppt/tags/tag243.xml" ContentType="application/vnd.openxmlformats-officedocument.presentationml.tags+xml"/>
  <Override PartName="/ppt/slideLayouts/slideLayout73.xml" ContentType="application/vnd.openxmlformats-officedocument.presentationml.slideLayout+xml"/>
  <Override PartName="/ppt/tags/tag388.xml" ContentType="application/vnd.openxmlformats-officedocument.presentationml.tags+xml"/>
  <Override PartName="/ppt/tags/tag574.xml" ContentType="application/vnd.openxmlformats-officedocument.presentationml.tags+xml"/>
  <Override PartName="/ppt/tags/tag921.xml" ContentType="application/vnd.openxmlformats-officedocument.presentationml.tags+xml"/>
  <Override PartName="/ppt/tags/tag1067.xml" ContentType="application/vnd.openxmlformats-officedocument.presentationml.tags+xml"/>
  <Override PartName="/ppt/tags/tag319.xml" ContentType="application/vnd.openxmlformats-officedocument.presentationml.tags+xml"/>
  <Override PartName="/ppt/tags/tag760.xml" ContentType="application/vnd.openxmlformats-officedocument.presentationml.tags+xml"/>
  <Override PartName="/ppt/slideLayouts/slideLayout151.xml" ContentType="application/vnd.openxmlformats-officedocument.presentationml.slideLayout+xml"/>
  <Override PartName="/ppt/tags/tag1092.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158.xml" ContentType="application/vnd.openxmlformats-officedocument.presentationml.tags+xml"/>
  <Override PartName="/ppt/tags/tag505.xml" ContentType="application/vnd.openxmlformats-officedocument.presentationml.tags+xml"/>
  <Override PartName="/ppt/tags/tag836.xml" ContentType="application/vnd.openxmlformats-officedocument.presentationml.tags+xml"/>
  <Override PartName="/ppt/slideLayouts/slideLayout227.xml" ContentType="application/vnd.openxmlformats-officedocument.presentationml.slideLayout+xml"/>
  <Override PartName="/ppt/slides/slide138.xml" ContentType="application/vnd.openxmlformats-officedocument.presentationml.slide+xml"/>
  <Override PartName="/ppt/tags/tag43.xml" ContentType="application/vnd.openxmlformats-officedocument.presentationml.tags+xml"/>
  <Override PartName="/ppt/tags/tag344.xml" ContentType="application/vnd.openxmlformats-officedocument.presentationml.tags+xml"/>
  <Override PartName="/ppt/tags/tag489.xml" ContentType="application/vnd.openxmlformats-officedocument.presentationml.tags+xml"/>
  <Override PartName="/ppt/tags/tag530.xml" ContentType="application/vnd.openxmlformats-officedocument.presentationml.tags+xml"/>
  <Override PartName="/ppt/tags/tag675.xml" ContentType="application/vnd.openxmlformats-officedocument.presentationml.tags+xml"/>
  <Override PartName="/ppt/tags/tag1023.xml" ContentType="application/vnd.openxmlformats-officedocument.presentationml.tags+xml"/>
  <Override PartName="/ppt/tags/tag1168.xml" ContentType="application/vnd.openxmlformats-officedocument.presentationml.tags+xml"/>
  <Override PartName="/ppt/tags/tag183.xml" ContentType="application/vnd.openxmlformats-officedocument.presentationml.tags+xml"/>
  <Override PartName="/ppt/slideLayouts/slideLayout89.xml" ContentType="application/vnd.openxmlformats-officedocument.presentationml.slideLayout+xml"/>
  <Override PartName="/ppt/theme/theme12.xml" ContentType="application/vnd.openxmlformats-officedocument.theme+xml"/>
  <Override PartName="/ppt/tags/tag861.xml" ContentType="application/vnd.openxmlformats-officedocument.presentationml.tags+xml"/>
  <Override PartName="/ppt/tags/tag114.xml" ContentType="application/vnd.openxmlformats-officedocument.presentationml.tags+xml"/>
  <Override PartName="/ppt/tags/tag259.xml" ContentType="application/vnd.openxmlformats-officedocument.presentationml.tags+xml"/>
  <Override PartName="/ppt/tags/tag606.xml" ContentType="application/vnd.openxmlformats-officedocument.presentationml.tags+xml"/>
  <Override PartName="/ppt/tags/tag937.xml" ContentType="application/vnd.openxmlformats-officedocument.presentationml.tags+xml"/>
  <Override PartName="/ppt/theme/theme4.xml" ContentType="application/vnd.openxmlformats-officedocument.theme+xml"/>
  <Override PartName="/ppt/tags/tag300.xml" ContentType="application/vnd.openxmlformats-officedocument.presentationml.tags+xml"/>
  <Override PartName="/ppt/tags/tag445.xml" ContentType="application/vnd.openxmlformats-officedocument.presentationml.tags+xml"/>
  <Override PartName="/ppt/tags/tag631.xml" ContentType="application/vnd.openxmlformats-officedocument.presentationml.tags+xml"/>
  <Override PartName="/ppt/tags/tag776.xml" ContentType="application/vnd.openxmlformats-officedocument.presentationml.tags+xml"/>
  <Override PartName="/ppt/slideLayouts/slideLayout167.xml" ContentType="application/vnd.openxmlformats-officedocument.presentationml.slideLayout+xml"/>
  <Override PartName="/ppt/tags/tag962.xml" ContentType="application/vnd.openxmlformats-officedocument.presentationml.tags+xml"/>
  <Override PartName="/ppt/tags/tag1124.xml" ContentType="application/vnd.openxmlformats-officedocument.presentationml.tags+xml"/>
  <Override PartName="/ppt/slides/slide46.xml" ContentType="application/vnd.openxmlformats-officedocument.presentationml.slide+xml"/>
  <Override PartName="/ppt/slideLayouts/slideLayout45.xml" ContentType="application/vnd.openxmlformats-officedocument.presentationml.slideLayout+xml"/>
  <Override PartName="/ppt/tags/tag284.xml" ContentType="application/vnd.openxmlformats-officedocument.presentationml.tags+xml"/>
  <Override PartName="/ppt/tags/tag470.xml" ContentType="application/vnd.openxmlformats-officedocument.presentationml.tags+xml"/>
  <Override PartName="/ppt/tags/tag707.xml" ContentType="application/vnd.openxmlformats-officedocument.presentationml.tags+xml"/>
  <Override PartName="/ppt/slideLayouts/slideLayout192.xml" ContentType="application/vnd.openxmlformats-officedocument.presentationml.slideLayout+xml"/>
  <Override PartName="/ppt/slides/slide71.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tags/tag546.xml" ContentType="application/vnd.openxmlformats-officedocument.presentationml.tags+xml"/>
  <Override PartName="/ppt/tags/tag877.xml" ContentType="application/vnd.openxmlformats-officedocument.presentationml.tags+xml"/>
  <Override PartName="/ppt/tags/tag1039.xml" ContentType="application/vnd.openxmlformats-officedocument.presentationml.tags+xml"/>
  <Override PartName="/ppt/tags/tag84.xml" ContentType="application/vnd.openxmlformats-officedocument.presentationml.tags+xml"/>
  <Override PartName="/ppt/tags/tag199.xml" ContentType="application/vnd.openxmlformats-officedocument.presentationml.tags+xml"/>
  <Override PartName="/ppt/slideLayouts/slideLayout70.xml" ContentType="application/vnd.openxmlformats-officedocument.presentationml.slideLayout+xml"/>
  <Override PartName="/ppt/tags/tag385.xml" ContentType="application/vnd.openxmlformats-officedocument.presentationml.tags+xml"/>
  <Override PartName="/ppt/tags/tag401.xml" ContentType="application/vnd.openxmlformats-officedocument.presentationml.tags+xml"/>
  <Override PartName="/ppt/slideLayouts/slideLayout123.xml" ContentType="application/vnd.openxmlformats-officedocument.presentationml.slideLayout+xml"/>
  <Override PartName="/ppt/tags/tag732.xml" ContentType="application/vnd.openxmlformats-officedocument.presentationml.tags+xml"/>
  <Override PartName="/ppt/tags/tag1064.xml" ContentType="application/vnd.openxmlformats-officedocument.presentationml.tags+xml"/>
  <Override PartName="/ppt/tags/tag240.xml" ContentType="application/vnd.openxmlformats-officedocument.presentationml.tags+xml"/>
  <Override PartName="/ppt/tags/tag571.xml" ContentType="application/vnd.openxmlformats-officedocument.presentationml.tags+xml"/>
  <Override PartName="/ppt/tags/tag808.xml" ContentType="application/vnd.openxmlformats-officedocument.presentationml.tags+xml"/>
  <Override PartName="/ppt/tags/tag15.xml" ContentType="application/vnd.openxmlformats-officedocument.presentationml.tags+xml"/>
  <Override PartName="/ppt/tags/tag316.xml" ContentType="application/vnd.openxmlformats-officedocument.presentationml.tags+xml"/>
  <Override PartName="/ppt/tags/tag502.xml" ContentType="application/vnd.openxmlformats-officedocument.presentationml.tags+xml"/>
  <Override PartName="/ppt/tags/tag647.xml" ContentType="application/vnd.openxmlformats-officedocument.presentationml.tags+xml"/>
  <Override PartName="/ppt/tags/tag978.xml" ContentType="application/vnd.openxmlformats-officedocument.presentationml.tags+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tags/tag40.xml" ContentType="application/vnd.openxmlformats-officedocument.presentationml.tags+xml"/>
  <Override PartName="/ppt/tags/tag155.xml" ContentType="application/vnd.openxmlformats-officedocument.presentationml.tags+xml"/>
  <Override PartName="/ppt/tags/tag341.xml" ContentType="application/vnd.openxmlformats-officedocument.presentationml.tags+xml"/>
  <Override PartName="/ppt/tags/tag486.xml" ContentType="application/vnd.openxmlformats-officedocument.presentationml.tags+xml"/>
  <Override PartName="/ppt/tags/tag833.xml" ContentType="application/vnd.openxmlformats-officedocument.presentationml.tags+xml"/>
  <Override PartName="/ppt/tags/tag1020.xml" ContentType="application/vnd.openxmlformats-officedocument.presentationml.tags+xml"/>
  <Override PartName="/ppt/tags/tag1165.xml" ContentType="application/vnd.openxmlformats-officedocument.presentationml.tags+xml"/>
  <Override PartName="/ppt/slides/slide87.xml" ContentType="application/vnd.openxmlformats-officedocument.presentationml.slide+xml"/>
  <Override PartName="/ppt/slides/slide135.xml" ContentType="application/vnd.openxmlformats-officedocument.presentationml.slide+xml"/>
  <Override PartName="/ppt/tags/tag180.xml" ContentType="application/vnd.openxmlformats-officedocument.presentationml.tags+xml"/>
  <Override PartName="/ppt/tags/tag417.xml" ContentType="application/vnd.openxmlformats-officedocument.presentationml.tags+xml"/>
  <Override PartName="/ppt/tags/tag672.xml" ContentType="application/vnd.openxmlformats-officedocument.presentationml.tags+xml"/>
  <Override PartName="/ppt/slideLayouts/slideLayout139.xml" ContentType="application/vnd.openxmlformats-officedocument.presentationml.slideLayout+xml"/>
  <Override PartName="/ppt/tags/tag909.xml" ContentType="application/vnd.openxmlformats-officedocument.presentationml.tags+xml"/>
  <Override PartName="/ppt/tags/tag256.xml" ContentType="application/vnd.openxmlformats-officedocument.presentationml.tags+xml"/>
  <Override PartName="/ppt/slideLayouts/slideLayout86.xml" ContentType="application/vnd.openxmlformats-officedocument.presentationml.slideLayout+xml"/>
  <Override PartName="/ppt/tags/tag603.xml" ContentType="application/vnd.openxmlformats-officedocument.presentationml.tags+xml"/>
  <Override PartName="/ppt/tags/tag748.xml" ContentType="application/vnd.openxmlformats-officedocument.presentationml.tags+xml"/>
  <Override PartName="/ppt/tags/tag934.xml" ContentType="application/vnd.openxmlformats-officedocument.presentationml.tags+xml"/>
  <Override PartName="/ppt/slides/slide18.xml" ContentType="application/vnd.openxmlformats-officedocument.presentationml.slide+xml"/>
  <Override PartName="/ppt/slideLayouts/slideLayout17.xml" ContentType="application/vnd.openxmlformats-officedocument.presentationml.slideLayout+xml"/>
  <Override PartName="/ppt/tags/tag111.xml" ContentType="application/vnd.openxmlformats-officedocument.presentationml.tags+xml"/>
  <Override PartName="/ppt/tags/tag442.xml" ContentType="application/vnd.openxmlformats-officedocument.presentationml.tags+xml"/>
  <Override PartName="/ppt/tags/tag587.xml" ContentType="application/vnd.openxmlformats-officedocument.presentationml.tags+xml"/>
  <Override PartName="/ppt/tags/tag773.xml" ContentType="application/vnd.openxmlformats-officedocument.presentationml.tags+xml"/>
  <Override PartName="/ppt/slideLayouts/slideLayout164.xml" ContentType="application/vnd.openxmlformats-officedocument.presentationml.slideLayout+xml"/>
  <Override PartName="/ppt/tags/tag112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281.xml" ContentType="application/vnd.openxmlformats-officedocument.presentationml.tags+xml"/>
  <Override PartName="/ppt/tags/tag518.xml" ContentType="application/vnd.openxmlformats-officedocument.presentationml.tags+xml"/>
  <Override PartName="/ppt/tags/tag849.xml" ContentType="application/vnd.openxmlformats-officedocument.presentationml.tags+xml"/>
  <Override PartName="/ppt/tags/tag56.xml" ContentType="application/vnd.openxmlformats-officedocument.presentationml.tags+xml"/>
  <Override PartName="/ppt/slideLayouts/slideLayout42.xml" ContentType="application/vnd.openxmlformats-officedocument.presentationml.slideLayout+xml"/>
  <Override PartName="/ppt/tags/tag357.xml" ContentType="application/vnd.openxmlformats-officedocument.presentationml.tags+xml"/>
  <Override PartName="/ppt/tags/tag688.xml" ContentType="application/vnd.openxmlformats-officedocument.presentationml.tags+xml"/>
  <Override PartName="/ppt/tags/tag704.xml" ContentType="application/vnd.openxmlformats-officedocument.presentationml.tags+xml"/>
  <Override PartName="/ppt/tags/tag1036.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ppt/tags/tag543.xml" ContentType="application/vnd.openxmlformats-officedocument.presentationml.tags+xml"/>
  <Override PartName="/ppt/slideLayouts/slideLayout120.xml" ContentType="application/vnd.openxmlformats-officedocument.presentationml.slideLayout+xml"/>
  <Override PartName="/ppt/tags/tag874.xml" ContentType="application/vnd.openxmlformats-officedocument.presentationml.tags+xml"/>
  <Override PartName="/ppt/tags/tag81.xml" ContentType="application/vnd.openxmlformats-officedocument.presentationml.tags+xml"/>
  <Override PartName="/ppt/tags/tag382.xml" ContentType="application/vnd.openxmlformats-officedocument.presentationml.tags+xml"/>
  <Override PartName="/ppt/tags/tag619.xml" ContentType="application/vnd.openxmlformats-officedocument.presentationml.tags+xml"/>
  <Override PartName="/ppt/tags/tag805.xml" ContentType="application/vnd.openxmlformats-officedocument.presentationml.tags+xml"/>
  <Override PartName="/ppt/tags/tag1061.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313.xml" ContentType="application/vnd.openxmlformats-officedocument.presentationml.tags+xml"/>
  <Override PartName="/ppt/tags/tag458.xml" ContentType="application/vnd.openxmlformats-officedocument.presentationml.tags+xml"/>
  <Override PartName="/ppt/tags/tag644.xml" ContentType="application/vnd.openxmlformats-officedocument.presentationml.tags+xml"/>
  <Override PartName="/ppt/tags/tag789.xml" ContentType="application/vnd.openxmlformats-officedocument.presentationml.tags+xml"/>
  <Override PartName="/ppt/tags/tag1137.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tags/tag152.xml" ContentType="application/vnd.openxmlformats-officedocument.presentationml.tags+xml"/>
  <Override PartName="/ppt/tags/tag297.xml" ContentType="application/vnd.openxmlformats-officedocument.presentationml.tags+xml"/>
  <Override PartName="/ppt/tags/tag483.xml" ContentType="application/vnd.openxmlformats-officedocument.presentationml.tags+xml"/>
  <Override PartName="/ppt/tags/tag830.xml" ContentType="application/vnd.openxmlformats-officedocument.presentationml.tags+xml"/>
  <Override PartName="/ppt/tags/tag975.xml" ContentType="application/vnd.openxmlformats-officedocument.presentationml.tags+xml"/>
  <Override PartName="/ppt/slideLayouts/slideLayout221.xml" ContentType="application/vnd.openxmlformats-officedocument.presentationml.slideLayout+xml"/>
  <Override PartName="/ppt/tags/tag1162.xml" ContentType="application/vnd.openxmlformats-officedocument.presentationml.tags+xml"/>
  <Override PartName="/ppt/slides/slide132.xml" ContentType="application/vnd.openxmlformats-officedocument.presentationml.slide+xml"/>
  <Override PartName="/ppt/tags/tag228.xml" ContentType="application/vnd.openxmlformats-officedocument.presentationml.tags+xml"/>
  <Override PartName="/ppt/slideLayouts/slideLayout58.xml" ContentType="application/vnd.openxmlformats-officedocument.presentationml.slideLayout+xml"/>
  <Override PartName="/ppt/tags/tag906.xml" ContentType="application/vnd.openxmlformats-officedocument.presentationml.tags+xml"/>
  <Override PartName="/ppt/slides/slide84.xml" ContentType="application/vnd.openxmlformats-officedocument.presentationml.slide+xml"/>
  <Override PartName="/ppt/tags/tag414.xml" ContentType="application/vnd.openxmlformats-officedocument.presentationml.tags+xml"/>
  <Override PartName="/ppt/slideLayouts/slideLayout83.xml" ContentType="application/vnd.openxmlformats-officedocument.presentationml.slideLayout+xml"/>
  <Override PartName="/ppt/tags/tag559.xml" ContentType="application/vnd.openxmlformats-officedocument.presentationml.tags+xml"/>
  <Override PartName="/ppt/tags/tag600.xml" ContentType="application/vnd.openxmlformats-officedocument.presentationml.tags+xml"/>
  <Override PartName="/ppt/tags/tag745.xml" ContentType="application/vnd.openxmlformats-officedocument.presentationml.tags+xml"/>
  <Override PartName="/ppt/slideLayouts/slideLayout136.xml" ContentType="application/vnd.openxmlformats-officedocument.presentationml.slideLayout+xml"/>
  <Override PartName="/ppt/slides/slide15.xml" ContentType="application/vnd.openxmlformats-officedocument.presentationml.slide+xml"/>
  <Override PartName="/ppt/tags/tag97.xml" ContentType="application/vnd.openxmlformats-officedocument.presentationml.tags+xml"/>
  <Override PartName="/ppt/tags/tag253.xml" ContentType="application/vnd.openxmlformats-officedocument.presentationml.tags+xml"/>
  <Override PartName="/ppt/tags/tag398.xml" ContentType="application/vnd.openxmlformats-officedocument.presentationml.tags+xml"/>
  <Override PartName="/ppt/tags/tag584.xml" ContentType="application/vnd.openxmlformats-officedocument.presentationml.tags+xml"/>
  <Override PartName="/ppt/slideLayouts/slideLayout161.xml" ContentType="application/vnd.openxmlformats-officedocument.presentationml.slideLayout+xml"/>
  <Override PartName="/ppt/tags/tag931.xml" ContentType="application/vnd.openxmlformats-officedocument.presentationml.tags+xml"/>
  <Override PartName="/ppt/tags/tag1077.xml" ContentType="application/vnd.openxmlformats-officedocument.presentationml.tags+xml"/>
  <Override PartName="/ppt/tags/tag28.xml" ContentType="application/vnd.openxmlformats-officedocument.presentationml.tags+xml"/>
  <Override PartName="/ppt/slideLayouts/slideLayout14.xml" ContentType="application/vnd.openxmlformats-officedocument.presentationml.slideLayout+xml"/>
  <Override PartName="/ppt/tags/tag329.xml" ContentType="application/vnd.openxmlformats-officedocument.presentationml.tags+xml"/>
  <Override PartName="/ppt/tags/tag770.xml" ContentType="application/vnd.openxmlformats-officedocument.presentationml.tags+xml"/>
  <Override PartName="/ppt/tags/tag1008.xml" ContentType="application/vnd.openxmlformats-officedocument.presentationml.tags+xml"/>
  <Override PartName="/ppt/slides/slide40.xml" ContentType="application/vnd.openxmlformats-officedocument.presentationml.slide+xml"/>
  <Override PartName="/ppt/tags/tag168.xml" ContentType="application/vnd.openxmlformats-officedocument.presentationml.tags+xml"/>
  <Override PartName="/ppt/tags/tag499.xml" ContentType="application/vnd.openxmlformats-officedocument.presentationml.tags+xml"/>
  <Override PartName="/ppt/tags/tag515.xml" ContentType="application/vnd.openxmlformats-officedocument.presentationml.tags+xml"/>
  <Override PartName="/ppt/tags/tag701.xml" ContentType="application/vnd.openxmlformats-officedocument.presentationml.tags+xml"/>
  <Override PartName="/ppt/tags/tag846.xml" ContentType="application/vnd.openxmlformats-officedocument.presentationml.tags+xml"/>
  <Override PartName="/ppt/slideLayouts/slideLayout237.xml" ContentType="application/vnd.openxmlformats-officedocument.presentationml.slideLayout+xml"/>
  <Override PartName="/ppt/tags/tag1178.xml" ContentType="application/vnd.openxmlformats-officedocument.presentationml.tags+xml"/>
  <Default Extension="wdp" ContentType="image/vnd.ms-photo"/>
  <Override PartName="/ppt/tags/tag53.xml" ContentType="application/vnd.openxmlformats-officedocument.presentationml.tags+xml"/>
  <Override PartName="/ppt/tags/tag354.xml" ContentType="application/vnd.openxmlformats-officedocument.presentationml.tags+xml"/>
  <Override PartName="/ppt/tags/tag540.xml" ContentType="application/vnd.openxmlformats-officedocument.presentationml.tags+xml"/>
  <Override PartName="/ppt/tags/tag685.xml" ContentType="application/vnd.openxmlformats-officedocument.presentationml.tags+xml"/>
  <Override PartName="/ppt/tags/tag871.xml" ContentType="application/vnd.openxmlformats-officedocument.presentationml.tags+xml"/>
  <Override PartName="/ppt/tags/tag1033.xml" ContentType="application/vnd.openxmlformats-officedocument.presentationml.tags+xml"/>
  <Override PartName="/ppt/tags/tag193.xml" ContentType="application/vnd.openxmlformats-officedocument.presentationml.tags+xml"/>
  <Override PartName="/ppt/slideLayouts/slideLayout99.xml" ContentType="application/vnd.openxmlformats-officedocument.presentationml.slideLayout+xml"/>
  <Override PartName="/ppt/tags/tag616.xml" ContentType="application/vnd.openxmlformats-officedocument.presentationml.tags+xml"/>
  <Override PartName="/ppt/theme/theme22.xml" ContentType="application/vnd.openxmlformats-officedocument.theme+xml"/>
  <Override PartName="/ppt/tags/tag1109.xml" ContentType="application/vnd.openxmlformats-officedocument.presentationml.tags+xml"/>
  <Override PartName="/ppt/tags/tag124.xml" ContentType="application/vnd.openxmlformats-officedocument.presentationml.tags+xml"/>
  <Override PartName="/ppt/tags/tag269.xml" ContentType="application/vnd.openxmlformats-officedocument.presentationml.tags+xml"/>
  <Override PartName="/ppt/tags/tag455.xml" ContentType="application/vnd.openxmlformats-officedocument.presentationml.tags+xml"/>
  <Override PartName="/ppt/tags/tag802.xml" ContentType="application/vnd.openxmlformats-officedocument.presentationml.tags+xml"/>
  <Override PartName="/ppt/tags/tag947.xml" ContentType="application/vnd.openxmlformats-officedocument.presentationml.tags+xml"/>
  <Override PartName="/ppt/slideLayouts/slideLayout177.xml" ContentType="application/vnd.openxmlformats-officedocument.presentationml.slideLayout+xml"/>
  <Override PartName="/ppt/tags/tag1134.xml" ContentType="application/vnd.openxmlformats-officedocument.presentationml.tag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294.xml" ContentType="application/vnd.openxmlformats-officedocument.presentationml.tags+xml"/>
  <Override PartName="/ppt/tags/tag310.xml" ContentType="application/vnd.openxmlformats-officedocument.presentationml.tags+xml"/>
  <Override PartName="/ppt/tags/tag641.xml" ContentType="application/vnd.openxmlformats-officedocument.presentationml.tags+xml"/>
  <Override PartName="/ppt/tags/tag786.xml" ContentType="application/vnd.openxmlformats-officedocument.presentationml.tags+xml"/>
  <Override PartName="/ppt/tags/tag972.xml" ContentType="application/vnd.openxmlformats-officedocument.presentationml.tags+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tags/tag480.xml" ContentType="application/vnd.openxmlformats-officedocument.presentationml.tags+xml"/>
  <Override PartName="/ppt/slideLayouts/slideLayout108.xml" ContentType="application/vnd.openxmlformats-officedocument.presentationml.slideLayout+xml"/>
  <Override PartName="/ppt/tags/tag717.xml" ContentType="application/vnd.openxmlformats-officedocument.presentationml.tags+xml"/>
  <Override PartName="/ppt/slides/slide81.xml" ContentType="application/vnd.openxmlformats-officedocument.presentationml.slide+xml"/>
  <Override PartName="/ppt/tags/tag69.xml" ContentType="application/vnd.openxmlformats-officedocument.presentationml.tags+xml"/>
  <Override PartName="/ppt/tags/tag225.xml" ContentType="application/vnd.openxmlformats-officedocument.presentationml.tags+xml"/>
  <Override PartName="/ppt/tags/tag411.xml" ContentType="application/vnd.openxmlformats-officedocument.presentationml.tags+xml"/>
  <Override PartName="/ppt/tags/tag556.xml" ContentType="application/vnd.openxmlformats-officedocument.presentationml.tags+xml"/>
  <Override PartName="/ppt/slideLayouts/slideLayout133.xml" ContentType="application/vnd.openxmlformats-officedocument.presentationml.slideLayout+xml"/>
  <Override PartName="/ppt/tags/tag887.xml" ContentType="application/vnd.openxmlformats-officedocument.presentationml.tags+xml"/>
  <Override PartName="/ppt/tags/tag903.xml" ContentType="application/vnd.openxmlformats-officedocument.presentationml.tags+xml"/>
  <Override PartName="/ppt/tags/tag1049.xml" ContentType="application/vnd.openxmlformats-officedocument.presentationml.tags+xml"/>
  <Default Extension="rels" ContentType="application/vnd.openxmlformats-package.relationships+xml"/>
  <Override PartName="/ppt/slideMasters/slideMaster17.xml" ContentType="application/vnd.openxmlformats-officedocument.presentationml.slideMaster+xml"/>
  <Override PartName="/ppt/tags/tag94.xml" ContentType="application/vnd.openxmlformats-officedocument.presentationml.tags+xml"/>
  <Override PartName="/ppt/tags/tag250.xml" ContentType="application/vnd.openxmlformats-officedocument.presentationml.tags+xml"/>
  <Override PartName="/ppt/tags/tag395.xml" ContentType="application/vnd.openxmlformats-officedocument.presentationml.tags+xml"/>
  <Override PartName="/ppt/slideLayouts/slideLayout80.xml" ContentType="application/vnd.openxmlformats-officedocument.presentationml.slideLayout+xml"/>
  <Override PartName="/ppt/tags/tag742.xml" ContentType="application/vnd.openxmlformats-officedocument.presentationml.tags+xml"/>
  <Override PartName="/ppt/slideLayouts/slideLayout209.xml" ContentType="application/vnd.openxmlformats-officedocument.presentationml.slideLayout+xml"/>
  <Override PartName="/ppt/tags/tag107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581.xml" ContentType="application/vnd.openxmlformats-officedocument.presentationml.tags+xml"/>
  <Override PartName="/ppt/tags/tag818.xml" ContentType="application/vnd.openxmlformats-officedocument.presentationml.tags+xml"/>
  <Override PartName="/ppt/tags/tag25.xml" ContentType="application/vnd.openxmlformats-officedocument.presentationml.tags+xml"/>
  <Override PartName="/ppt/tags/tag165.xml" ContentType="application/vnd.openxmlformats-officedocument.presentationml.tags+xml"/>
  <Override PartName="/ppt/tags/tag326.xml" ContentType="application/vnd.openxmlformats-officedocument.presentationml.tags+xml"/>
  <Override PartName="/ppt/tags/tag512.xml" ContentType="application/vnd.openxmlformats-officedocument.presentationml.tags+xml"/>
  <Override PartName="/ppt/tags/tag657.xml" ContentType="application/vnd.openxmlformats-officedocument.presentationml.tags+xml"/>
  <Override PartName="/ppt/tags/tag843.xml" ContentType="application/vnd.openxmlformats-officedocument.presentationml.tags+xml"/>
  <Override PartName="/ppt/tags/tag988.xml" ContentType="application/vnd.openxmlformats-officedocument.presentationml.tags+xml"/>
  <Override PartName="/ppt/tags/tag1005.xml" ContentType="application/vnd.openxmlformats-officedocument.presentationml.tags+xml"/>
  <Override PartName="/ppt/slideLayouts/slideLayout234.xml" ContentType="application/vnd.openxmlformats-officedocument.presentationml.slideLayout+xml"/>
  <Override PartName="/ppt/tags/tag50.xml" ContentType="application/vnd.openxmlformats-officedocument.presentationml.tags+xml"/>
  <Override PartName="/ppt/tags/tag351.xml" ContentType="application/vnd.openxmlformats-officedocument.presentationml.tags+xml"/>
  <Override PartName="/ppt/tags/tag496.xml" ContentType="application/vnd.openxmlformats-officedocument.presentationml.tags+xml"/>
  <Override PartName="/ppt/tags/tag682.xml" ContentType="application/vnd.openxmlformats-officedocument.presentationml.tags+xml"/>
  <Override PartName="/ppt/tags/tag919.xml" ContentType="application/vnd.openxmlformats-officedocument.presentationml.tags+xml"/>
  <Override PartName="/ppt/tags/tag1030.xml" ContentType="application/vnd.openxmlformats-officedocument.presentationml.tags+xml"/>
  <Override PartName="/ppt/tags/tag1175.xml" ContentType="application/vnd.openxmlformats-officedocument.presentationml.tags+xml"/>
  <Override PartName="/ppt/slides/slide97.xml" ContentType="application/vnd.openxmlformats-officedocument.presentationml.slide+xml"/>
  <Override PartName="/ppt/tags/tag190.xml" ContentType="application/vnd.openxmlformats-officedocument.presentationml.tags+xml"/>
  <Override PartName="/ppt/tags/tag427.xml" ContentType="application/vnd.openxmlformats-officedocument.presentationml.tags+xml"/>
  <Override PartName="/ppt/tags/tag758.xml" ContentType="application/vnd.openxmlformats-officedocument.presentationml.tags+xml"/>
  <Override PartName="/ppt/slideLayouts/slideLayout149.xml" ContentType="application/vnd.openxmlformats-officedocument.presentationml.slideLayout+xml"/>
  <Override PartName="/ppt/tags/tag1106.xml" ContentType="application/vnd.openxmlformats-officedocument.presentationml.tags+xml"/>
  <Override PartName="/ppt/slides/slide28.xml" ContentType="application/vnd.openxmlformats-officedocument.presentationml.slide+xml"/>
  <Override PartName="/ppt/tags/tag266.xml" ContentType="application/vnd.openxmlformats-officedocument.presentationml.tags+xml"/>
  <Override PartName="/ppt/slideLayouts/slideLayout96.xml" ContentType="application/vnd.openxmlformats-officedocument.presentationml.slideLayout+xml"/>
  <Override PartName="/ppt/tags/tag597.xml" ContentType="application/vnd.openxmlformats-officedocument.presentationml.tags+xml"/>
  <Override PartName="/ppt/tags/tag613.xml" ContentType="application/vnd.openxmlformats-officedocument.presentationml.tags+xml"/>
  <Override PartName="/ppt/tags/tag944.xml" ContentType="application/vnd.openxmlformats-officedocument.presentationml.tags+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tags/tag121.xml" ContentType="application/vnd.openxmlformats-officedocument.presentationml.tags+xml"/>
  <Override PartName="/ppt/slideLayouts/slideLayout27.xml" ContentType="application/vnd.openxmlformats-officedocument.presentationml.slideLayout+xml"/>
  <Override PartName="/ppt/tags/tag452.xml" ContentType="application/vnd.openxmlformats-officedocument.presentationml.tags+xml"/>
  <Override PartName="/ppt/tags/tag783.xml" ContentType="application/vnd.openxmlformats-officedocument.presentationml.tags+xml"/>
  <Override PartName="/ppt/slideLayouts/slideLayout174.xml" ContentType="application/vnd.openxmlformats-officedocument.presentationml.slideLayout+xml"/>
  <Override PartName="/ppt/tags/tag1131.xml" ContentType="application/vnd.openxmlformats-officedocument.presentationml.tags+xml"/>
  <Override PartName="/ppt/slides/slide53.xml" ContentType="application/vnd.openxmlformats-officedocument.presentationml.slide+xml"/>
  <Override PartName="/ppt/tags/tag291.xml" ContentType="application/vnd.openxmlformats-officedocument.presentationml.tags+xml"/>
  <Override PartName="/ppt/tags/tag528.xml" ContentType="application/vnd.openxmlformats-officedocument.presentationml.tags+xml"/>
  <Override PartName="/ppt/slideLayouts/slideLayout105.xml" ContentType="application/vnd.openxmlformats-officedocument.presentationml.slideLayout+xml"/>
  <Override PartName="/ppt/tags/tag714.xml" ContentType="application/vnd.openxmlformats-officedocument.presentationml.tags+xml"/>
  <Override PartName="/ppt/tags/tag85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slideLayouts/slideLayout52.xml" ContentType="application/vnd.openxmlformats-officedocument.presentationml.slideLayout+xml"/>
  <Override PartName="/ppt/tags/tag367.xml" ContentType="application/vnd.openxmlformats-officedocument.presentationml.tags+xml"/>
  <Override PartName="/ppt/tags/tag553.xml" ContentType="application/vnd.openxmlformats-officedocument.presentationml.tags+xml"/>
  <Override PartName="/ppt/tags/tag698.xml" ContentType="application/vnd.openxmlformats-officedocument.presentationml.tags+xml"/>
  <Override PartName="/ppt/tags/tag900.xml" ContentType="application/vnd.openxmlformats-officedocument.presentationml.tags+xml"/>
  <Override PartName="/ppt/tags/tag1046.xml" ContentType="application/vnd.openxmlformats-officedocument.presentationml.tags+xml"/>
  <Override PartName="/ppt/slideMasters/slideMaster14.xml" ContentType="application/vnd.openxmlformats-officedocument.presentationml.slideMaster+xml"/>
  <Override PartName="/ppt/tags/tag392.xml" ContentType="application/vnd.openxmlformats-officedocument.presentationml.tags+xml"/>
  <Override PartName="/ppt/slideLayouts/slideLayout130.xml" ContentType="application/vnd.openxmlformats-officedocument.presentationml.slideLayout+xml"/>
  <Override PartName="/ppt/tags/tag884.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629.xml" ContentType="application/vnd.openxmlformats-officedocument.presentationml.tags+xml"/>
  <Override PartName="/ppt/tags/tag815.xml" ContentType="application/vnd.openxmlformats-officedocument.presentationml.tags+xml"/>
  <Override PartName="/ppt/slideLayouts/slideLayout206.xml" ContentType="application/vnd.openxmlformats-officedocument.presentationml.slideLayout+xml"/>
  <Override PartName="/ppt/tags/tag1071.xml" ContentType="application/vnd.openxmlformats-officedocument.presentationml.tags+xml"/>
  <Override PartName="/ppt/slides/slide117.xml" ContentType="application/vnd.openxmlformats-officedocument.presentationml.slide+xml"/>
  <Override PartName="/ppt/tags/tag22.xml" ContentType="application/vnd.openxmlformats-officedocument.presentationml.tags+xml"/>
  <Override PartName="/ppt/tags/tag323.xml" ContentType="application/vnd.openxmlformats-officedocument.presentationml.tags+xml"/>
  <Override PartName="/ppt/tags/tag468.xml" ContentType="application/vnd.openxmlformats-officedocument.presentationml.tags+xml"/>
  <Override PartName="/ppt/tags/tag654.xml" ContentType="application/vnd.openxmlformats-officedocument.presentationml.tags+xml"/>
  <Override PartName="/ppt/tags/tag799.xml" ContentType="application/vnd.openxmlformats-officedocument.presentationml.tags+xml"/>
  <Override PartName="/ppt/tags/tag985.xml" ContentType="application/vnd.openxmlformats-officedocument.presentationml.tags+xml"/>
  <Override PartName="/ppt/tags/tag1002.xml" ContentType="application/vnd.openxmlformats-officedocument.presentationml.tags+xml"/>
  <Override PartName="/ppt/slideLayouts/slideLayout231.xml" ContentType="application/vnd.openxmlformats-officedocument.presentationml.slideLayout+xml"/>
  <Override PartName="/ppt/tags/tag1147.xml" ContentType="application/vnd.openxmlformats-officedocument.presentationml.tags+xml"/>
  <Override PartName="/ppt/slides/slide69.xml" ContentType="application/vnd.openxmlformats-officedocument.presentationml.slide+xml"/>
  <Override PartName="/ppt/tags/tag162.xml" ContentType="application/vnd.openxmlformats-officedocument.presentationml.tags+xml"/>
  <Override PartName="/ppt/slideLayouts/slideLayout68.xml" ContentType="application/vnd.openxmlformats-officedocument.presentationml.slideLayout+xml"/>
  <Override PartName="/ppt/tags/tag493.xml" ContentType="application/vnd.openxmlformats-officedocument.presentationml.tags+xml"/>
  <Override PartName="/ppt/tags/tag840.xml" ContentType="application/vnd.openxmlformats-officedocument.presentationml.tags+xml"/>
  <Override PartName="/ppt/tags/tag1172.xml" ContentType="application/vnd.openxmlformats-officedocument.presentationml.tags+xml"/>
  <Override PartName="/ppt/tags/tag8.xml" ContentType="application/vnd.openxmlformats-officedocument.presentationml.tags+xml"/>
  <Override PartName="/ppt/tags/tag238.xml" ContentType="application/vnd.openxmlformats-officedocument.presentationml.tags+xml"/>
  <Override PartName="/ppt/tags/tag916.xml" ContentType="application/vnd.openxmlformats-officedocument.presentationml.tags+xml"/>
  <Override PartName="/ppt/tags/tag424.xml" ContentType="application/vnd.openxmlformats-officedocument.presentationml.tags+xml"/>
  <Override PartName="/ppt/tags/tag610.xml" ContentType="application/vnd.openxmlformats-officedocument.presentationml.tags+xml"/>
  <Override PartName="/ppt/slideLayouts/slideLayout146.xml" ContentType="application/vnd.openxmlformats-officedocument.presentationml.slideLayout+xml"/>
  <Override PartName="/ppt/slideLayouts/slideLayout2.xml" ContentType="application/vnd.openxmlformats-officedocument.presentationml.slideLayout+xml"/>
  <Override PartName="/ppt/tags/tag594.xml" ContentType="application/vnd.openxmlformats-officedocument.presentationml.tags+xml"/>
  <Override PartName="/ppt/tags/tag780.xml" ContentType="application/vnd.openxmlformats-officedocument.presentationml.tags+xml"/>
  <Override PartName="/ppt/slides/slide50.xml" ContentType="application/vnd.openxmlformats-officedocument.presentationml.slide+xml"/>
  <Override PartName="/ppt/tags/tag38.xml" ContentType="application/vnd.openxmlformats-officedocument.presentationml.tags+xml"/>
  <Override PartName="/ppt/tags/tag339.xml" ContentType="application/vnd.openxmlformats-officedocument.presentationml.tags+xml"/>
  <Override PartName="/ppt/tags/tag525.xml" ContentType="application/vnd.openxmlformats-officedocument.presentationml.tags+xml"/>
  <Override PartName="/ppt/tags/tag711.xml" ContentType="application/vnd.openxmlformats-officedocument.presentationml.tags+xml"/>
  <Override PartName="/ppt/tags/tag1043.xml" ContentType="application/vnd.openxmlformats-officedocument.presentationml.tags+xml"/>
  <Override PartName="/ppt/tags/tag695.xml" ContentType="application/vnd.openxmlformats-officedocument.presentationml.tags+xml"/>
  <Override PartName="/ppt/tags/tag881.xml" ContentType="application/vnd.openxmlformats-officedocument.presentationml.tags+xml"/>
  <Override PartName="/ppt/tags/tag626.xml" ContentType="application/vnd.openxmlformats-officedocument.presentationml.tags+xml"/>
  <Override PartName="/ppt/tags/tag134.xml" ContentType="application/vnd.openxmlformats-officedocument.presentationml.tags+xml"/>
  <Override PartName="/ppt/tags/tag320.xml" ContentType="application/vnd.openxmlformats-officedocument.presentationml.tags+xml"/>
  <Override PartName="/ppt/tags/tag796.xml" ContentType="application/vnd.openxmlformats-officedocument.presentationml.tags+xml"/>
  <Override PartName="/ppt/tags/tag812.xml" ContentType="application/vnd.openxmlformats-officedocument.presentationml.tags+xml"/>
  <Override PartName="/ppt/tags/tag1144.xml" ContentType="application/vnd.openxmlformats-officedocument.presentationml.tags+xml"/>
  <Override PartName="/ppt/slides/slide66.xml" ContentType="application/vnd.openxmlformats-officedocument.presentationml.slide+xml"/>
  <Override PartName="/ppt/slides/slide114.xml" ContentType="application/vnd.openxmlformats-officedocument.presentationml.slide+xml"/>
  <Override PartName="/ppt/tags/tag982.xml" ContentType="application/vnd.openxmlformats-officedocument.presentationml.tags+xml"/>
  <Override PartName="/ppt/tags/tag5.xml" ContentType="application/vnd.openxmlformats-officedocument.presentationml.tags+xml"/>
  <Override PartName="/ppt/slideLayouts/slideLayout65.xml" ContentType="application/vnd.openxmlformats-officedocument.presentationml.slideLayout+xml"/>
  <Override PartName="/ppt/tags/tag490.xml" ContentType="application/vnd.openxmlformats-officedocument.presentationml.tags+xml"/>
  <Override PartName="/ppt/tags/tag727.xml" ContentType="application/vnd.openxmlformats-officedocument.presentationml.tags+xml"/>
  <Override PartName="/ppt/tags/tag913.xml" ContentType="application/vnd.openxmlformats-officedocument.presentationml.tags+xml"/>
  <Override PartName="/ppt/tags/tag1059.xml" ContentType="application/vnd.openxmlformats-officedocument.presentationml.tags+xml"/>
  <Override PartName="/ppt/tags/tag235.xml" ContentType="application/vnd.openxmlformats-officedocument.presentationml.tags+xml"/>
  <Override PartName="/ppt/tags/tag421.xml" ContentType="application/vnd.openxmlformats-officedocument.presentationml.tags+xml"/>
  <Override PartName="/ppt/slideLayouts/slideLayout143.xml" ContentType="application/vnd.openxmlformats-officedocument.presentationml.slideLayout+xml"/>
  <Override PartName="/ppt/tags/tag897.xml" ContentType="application/vnd.openxmlformats-officedocument.presentationml.tags+xml"/>
  <Override PartName="/ppt/tags/tag591.xml" ContentType="application/vnd.openxmlformats-officedocument.presentationml.tags+xml"/>
  <Override PartName="/ppt/tags/tag828.xml" ContentType="application/vnd.openxmlformats-officedocument.presentationml.tags+xml"/>
  <Override PartName="/ppt/tags/tag35.xml" ContentType="application/vnd.openxmlformats-officedocument.presentationml.tags+xml"/>
  <Override PartName="/ppt/tags/tag336.xml" ContentType="application/vnd.openxmlformats-officedocument.presentationml.tags+xml"/>
  <Override PartName="/ppt/tags/tag522.xml" ContentType="application/vnd.openxmlformats-officedocument.presentationml.tags+xml"/>
  <Override PartName="/ppt/tags/tag998.xml" ContentType="application/vnd.openxmlformats-officedocument.presentationml.tags+xml"/>
  <Override PartName="/ppt/tags/tag692.xml" ContentType="application/vnd.openxmlformats-officedocument.presentationml.tags+xml"/>
  <Override PartName="/ppt/tags/tag929.xml" ContentType="application/vnd.openxmlformats-officedocument.presentationml.tags+xml"/>
  <Override PartName="/ppt/tags/tag104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4044" r:id="rId8"/>
    <p:sldMasterId id="2147484056" r:id="rId9"/>
    <p:sldMasterId id="2147484201" r:id="rId10"/>
    <p:sldMasterId id="2147484345" r:id="rId11"/>
    <p:sldMasterId id="2147484357" r:id="rId12"/>
    <p:sldMasterId id="2147484369" r:id="rId13"/>
    <p:sldMasterId id="2147484393" r:id="rId14"/>
    <p:sldMasterId id="2147484405" r:id="rId15"/>
    <p:sldMasterId id="2147484417" r:id="rId16"/>
    <p:sldMasterId id="2147484441" r:id="rId17"/>
    <p:sldMasterId id="2147484453" r:id="rId18"/>
    <p:sldMasterId id="2147484465" r:id="rId19"/>
    <p:sldMasterId id="2147484477" r:id="rId20"/>
    <p:sldMasterId id="2147484489" r:id="rId21"/>
    <p:sldMasterId id="2147484501" r:id="rId22"/>
  </p:sldMasterIdLst>
  <p:notesMasterIdLst>
    <p:notesMasterId r:id="rId161"/>
  </p:notesMasterIdLst>
  <p:handoutMasterIdLst>
    <p:handoutMasterId r:id="rId162"/>
  </p:handoutMasterIdLst>
  <p:sldIdLst>
    <p:sldId id="616" r:id="rId23"/>
    <p:sldId id="617" r:id="rId24"/>
    <p:sldId id="618" r:id="rId25"/>
    <p:sldId id="619" r:id="rId26"/>
    <p:sldId id="620" r:id="rId27"/>
    <p:sldId id="621" r:id="rId28"/>
    <p:sldId id="622" r:id="rId29"/>
    <p:sldId id="623" r:id="rId30"/>
    <p:sldId id="624" r:id="rId31"/>
    <p:sldId id="625" r:id="rId32"/>
    <p:sldId id="498" r:id="rId33"/>
    <p:sldId id="499" r:id="rId34"/>
    <p:sldId id="500" r:id="rId35"/>
    <p:sldId id="501" r:id="rId36"/>
    <p:sldId id="312" r:id="rId37"/>
    <p:sldId id="313" r:id="rId38"/>
    <p:sldId id="314" r:id="rId39"/>
    <p:sldId id="374" r:id="rId40"/>
    <p:sldId id="375" r:id="rId41"/>
    <p:sldId id="456" r:id="rId42"/>
    <p:sldId id="457" r:id="rId43"/>
    <p:sldId id="262" r:id="rId44"/>
    <p:sldId id="376" r:id="rId45"/>
    <p:sldId id="261" r:id="rId46"/>
    <p:sldId id="586" r:id="rId47"/>
    <p:sldId id="626" r:id="rId48"/>
    <p:sldId id="627" r:id="rId49"/>
    <p:sldId id="628" r:id="rId50"/>
    <p:sldId id="629" r:id="rId51"/>
    <p:sldId id="630" r:id="rId52"/>
    <p:sldId id="631" r:id="rId53"/>
    <p:sldId id="632" r:id="rId54"/>
    <p:sldId id="316" r:id="rId55"/>
    <p:sldId id="489" r:id="rId56"/>
    <p:sldId id="490" r:id="rId57"/>
    <p:sldId id="491" r:id="rId58"/>
    <p:sldId id="492" r:id="rId59"/>
    <p:sldId id="493" r:id="rId60"/>
    <p:sldId id="494" r:id="rId61"/>
    <p:sldId id="495" r:id="rId62"/>
    <p:sldId id="496" r:id="rId63"/>
    <p:sldId id="497" r:id="rId64"/>
    <p:sldId id="318" r:id="rId65"/>
    <p:sldId id="319" r:id="rId66"/>
    <p:sldId id="320" r:id="rId67"/>
    <p:sldId id="321" r:id="rId68"/>
    <p:sldId id="322" r:id="rId69"/>
    <p:sldId id="593" r:id="rId70"/>
    <p:sldId id="594" r:id="rId71"/>
    <p:sldId id="595" r:id="rId72"/>
    <p:sldId id="596" r:id="rId73"/>
    <p:sldId id="597" r:id="rId74"/>
    <p:sldId id="598" r:id="rId75"/>
    <p:sldId id="599" r:id="rId76"/>
    <p:sldId id="600" r:id="rId77"/>
    <p:sldId id="601" r:id="rId78"/>
    <p:sldId id="602" r:id="rId79"/>
    <p:sldId id="603" r:id="rId80"/>
    <p:sldId id="604" r:id="rId81"/>
    <p:sldId id="605" r:id="rId82"/>
    <p:sldId id="606" r:id="rId83"/>
    <p:sldId id="607" r:id="rId84"/>
    <p:sldId id="608" r:id="rId85"/>
    <p:sldId id="609" r:id="rId86"/>
    <p:sldId id="610" r:id="rId87"/>
    <p:sldId id="323" r:id="rId88"/>
    <p:sldId id="324" r:id="rId89"/>
    <p:sldId id="325" r:id="rId90"/>
    <p:sldId id="570" r:id="rId91"/>
    <p:sldId id="571" r:id="rId92"/>
    <p:sldId id="572" r:id="rId93"/>
    <p:sldId id="573" r:id="rId94"/>
    <p:sldId id="574" r:id="rId95"/>
    <p:sldId id="575" r:id="rId96"/>
    <p:sldId id="542" r:id="rId97"/>
    <p:sldId id="543" r:id="rId98"/>
    <p:sldId id="544" r:id="rId99"/>
    <p:sldId id="545" r:id="rId100"/>
    <p:sldId id="546" r:id="rId101"/>
    <p:sldId id="547" r:id="rId102"/>
    <p:sldId id="548" r:id="rId103"/>
    <p:sldId id="549" r:id="rId104"/>
    <p:sldId id="475" r:id="rId105"/>
    <p:sldId id="551" r:id="rId106"/>
    <p:sldId id="552" r:id="rId107"/>
    <p:sldId id="553" r:id="rId108"/>
    <p:sldId id="554" r:id="rId109"/>
    <p:sldId id="555" r:id="rId110"/>
    <p:sldId id="556" r:id="rId111"/>
    <p:sldId id="557" r:id="rId112"/>
    <p:sldId id="558" r:id="rId113"/>
    <p:sldId id="559" r:id="rId114"/>
    <p:sldId id="560" r:id="rId115"/>
    <p:sldId id="561" r:id="rId116"/>
    <p:sldId id="562" r:id="rId117"/>
    <p:sldId id="550" r:id="rId118"/>
    <p:sldId id="579" r:id="rId119"/>
    <p:sldId id="580" r:id="rId120"/>
    <p:sldId id="581" r:id="rId121"/>
    <p:sldId id="582" r:id="rId122"/>
    <p:sldId id="583" r:id="rId123"/>
    <p:sldId id="584" r:id="rId124"/>
    <p:sldId id="585" r:id="rId125"/>
    <p:sldId id="511" r:id="rId126"/>
    <p:sldId id="512" r:id="rId127"/>
    <p:sldId id="513" r:id="rId128"/>
    <p:sldId id="514" r:id="rId129"/>
    <p:sldId id="515" r:id="rId130"/>
    <p:sldId id="516" r:id="rId131"/>
    <p:sldId id="526" r:id="rId132"/>
    <p:sldId id="517" r:id="rId133"/>
    <p:sldId id="518" r:id="rId134"/>
    <p:sldId id="519" r:id="rId135"/>
    <p:sldId id="520" r:id="rId136"/>
    <p:sldId id="527" r:id="rId137"/>
    <p:sldId id="528" r:id="rId138"/>
    <p:sldId id="529" r:id="rId139"/>
    <p:sldId id="530" r:id="rId140"/>
    <p:sldId id="531" r:id="rId141"/>
    <p:sldId id="532" r:id="rId142"/>
    <p:sldId id="533" r:id="rId143"/>
    <p:sldId id="563" r:id="rId144"/>
    <p:sldId id="564" r:id="rId145"/>
    <p:sldId id="565" r:id="rId146"/>
    <p:sldId id="566" r:id="rId147"/>
    <p:sldId id="567" r:id="rId148"/>
    <p:sldId id="568" r:id="rId149"/>
    <p:sldId id="569" r:id="rId150"/>
    <p:sldId id="365" r:id="rId151"/>
    <p:sldId id="366" r:id="rId152"/>
    <p:sldId id="577" r:id="rId153"/>
    <p:sldId id="340" r:id="rId154"/>
    <p:sldId id="341" r:id="rId155"/>
    <p:sldId id="611" r:id="rId156"/>
    <p:sldId id="612" r:id="rId157"/>
    <p:sldId id="613" r:id="rId158"/>
    <p:sldId id="614" r:id="rId159"/>
    <p:sldId id="615" r:id="rId160"/>
  </p:sldIdLst>
  <p:sldSz cx="9144000" cy="6858000" type="screen4x3"/>
  <p:notesSz cx="6797675" cy="9926638"/>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99"/>
    <a:srgbClr val="BBE0E3"/>
    <a:srgbClr val="FFFFFF"/>
    <a:srgbClr val="808080"/>
    <a:srgbClr val="BFBFBF"/>
    <a:srgbClr val="C00000"/>
    <a:srgbClr val="953735"/>
    <a:srgbClr val="66FFFF"/>
    <a:srgbClr val="FFFF99"/>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p:scale>
          <a:sx n="50" d="100"/>
          <a:sy n="50" d="100"/>
        </p:scale>
        <p:origin x="-1920"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38" Type="http://schemas.openxmlformats.org/officeDocument/2006/relationships/slide" Target="slides/slide116.xml"/><Relationship Id="rId154" Type="http://schemas.openxmlformats.org/officeDocument/2006/relationships/slide" Target="slides/slide132.xml"/><Relationship Id="rId159" Type="http://schemas.openxmlformats.org/officeDocument/2006/relationships/slide" Target="slides/slide137.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144" Type="http://schemas.openxmlformats.org/officeDocument/2006/relationships/slide" Target="slides/slide122.xml"/><Relationship Id="rId149" Type="http://schemas.openxmlformats.org/officeDocument/2006/relationships/slide" Target="slides/slide12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160" Type="http://schemas.openxmlformats.org/officeDocument/2006/relationships/slide" Target="slides/slide138.xml"/><Relationship Id="rId16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150" Type="http://schemas.openxmlformats.org/officeDocument/2006/relationships/slide" Target="slides/slide128.xml"/><Relationship Id="rId155" Type="http://schemas.openxmlformats.org/officeDocument/2006/relationships/slide" Target="slides/slide13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slide" Target="slides/slide108.xml"/><Relationship Id="rId135" Type="http://schemas.openxmlformats.org/officeDocument/2006/relationships/slide" Target="slides/slide113.xml"/><Relationship Id="rId143" Type="http://schemas.openxmlformats.org/officeDocument/2006/relationships/slide" Target="slides/slide121.xml"/><Relationship Id="rId148" Type="http://schemas.openxmlformats.org/officeDocument/2006/relationships/slide" Target="slides/slide126.xml"/><Relationship Id="rId151" Type="http://schemas.openxmlformats.org/officeDocument/2006/relationships/slide" Target="slides/slide129.xml"/><Relationship Id="rId156" Type="http://schemas.openxmlformats.org/officeDocument/2006/relationships/slide" Target="slides/slide134.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CFBBB9C-D456-4487-B00E-7EE70F23CE5C}" type="datetimeFigureOut">
              <a:rPr lang="it-IT" smtClean="0"/>
              <a:pPr/>
              <a:t>21/11/2017</a:t>
            </a:fld>
            <a:endParaRPr lang="it-IT"/>
          </a:p>
        </p:txBody>
      </p:sp>
      <p:sp>
        <p:nvSpPr>
          <p:cNvPr id="4" name="Segnaposto piè di pagina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7EDC3AA-307F-4D5F-B5DE-1C6C9879952B}" type="slidenum">
              <a:rPr lang="it-IT" smtClean="0"/>
              <a:pPr/>
              <a:t>‹N›</a:t>
            </a:fld>
            <a:endParaRPr lang="it-IT"/>
          </a:p>
        </p:txBody>
      </p:sp>
    </p:spTree>
    <p:extLst>
      <p:ext uri="{BB962C8B-B14F-4D97-AF65-F5344CB8AC3E}">
        <p14:creationId xmlns:p14="http://schemas.microsoft.com/office/powerpoint/2010/main" xmlns="" val="324491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s-ES"/>
          </a:p>
        </p:txBody>
      </p:sp>
      <p:sp>
        <p:nvSpPr>
          <p:cNvPr id="1945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s-ES"/>
          </a:p>
        </p:txBody>
      </p:sp>
      <p:sp>
        <p:nvSpPr>
          <p:cNvPr id="17408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s-ES"/>
          </a:p>
        </p:txBody>
      </p:sp>
      <p:sp>
        <p:nvSpPr>
          <p:cNvPr id="1946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a:defRPr>
            </a:lvl1pPr>
          </a:lstStyle>
          <a:p>
            <a:pPr>
              <a:defRPr/>
            </a:pPr>
            <a:fld id="{CEBE3563-8BE0-4593-B43E-D1C2B3DF2E46}" type="slidenum">
              <a:rPr lang="es-ES"/>
              <a:pPr>
                <a:defRPr/>
              </a:pPr>
              <a:t>‹N›</a:t>
            </a:fld>
            <a:endParaRPr lang="es-ES"/>
          </a:p>
        </p:txBody>
      </p:sp>
    </p:spTree>
    <p:extLst>
      <p:ext uri="{BB962C8B-B14F-4D97-AF65-F5344CB8AC3E}">
        <p14:creationId xmlns:p14="http://schemas.microsoft.com/office/powerpoint/2010/main" xmlns="" val="23573052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7C272782-3CFB-4C1D-883A-E0F96C4F4C1C}" type="slidenum">
              <a:rPr lang="es-ES" smtClean="0">
                <a:latin typeface="Times" pitchFamily="18" charset="0"/>
              </a:rPr>
              <a:pPr/>
              <a:t>22</a:t>
            </a:fld>
            <a:endParaRPr lang="es-ES" smtClean="0">
              <a:latin typeface="Times" pitchFamily="18"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s-E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501D4C9D-CB97-4905-86C4-B00753637BE8}" type="slidenum">
              <a:rPr lang="es-ES" smtClean="0">
                <a:latin typeface="Times" pitchFamily="18" charset="0"/>
              </a:rPr>
              <a:pPr/>
              <a:t>24</a:t>
            </a:fld>
            <a:endParaRPr lang="es-ES" smtClean="0">
              <a:latin typeface="Times" pitchFamily="18"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s-ES"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6" Type="http://schemas.openxmlformats.org/officeDocument/2006/relationships/slideMaster" Target="../slideMasters/slideMaster10.xml"/><Relationship Id="rId5" Type="http://schemas.openxmlformats.org/officeDocument/2006/relationships/tags" Target="../tags/tag577.xml"/><Relationship Id="rId4" Type="http://schemas.openxmlformats.org/officeDocument/2006/relationships/tags" Target="../tags/tag576.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580.xml"/><Relationship Id="rId2" Type="http://schemas.openxmlformats.org/officeDocument/2006/relationships/tags" Target="../tags/tag579.xml"/><Relationship Id="rId1" Type="http://schemas.openxmlformats.org/officeDocument/2006/relationships/tags" Target="../tags/tag578.xml"/><Relationship Id="rId6" Type="http://schemas.openxmlformats.org/officeDocument/2006/relationships/slideMaster" Target="../slideMasters/slideMaster10.xml"/><Relationship Id="rId5" Type="http://schemas.openxmlformats.org/officeDocument/2006/relationships/tags" Target="../tags/tag582.xml"/><Relationship Id="rId4" Type="http://schemas.openxmlformats.org/officeDocument/2006/relationships/tags" Target="../tags/tag581.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585.xml"/><Relationship Id="rId2" Type="http://schemas.openxmlformats.org/officeDocument/2006/relationships/tags" Target="../tags/tag584.xml"/><Relationship Id="rId1" Type="http://schemas.openxmlformats.org/officeDocument/2006/relationships/tags" Target="../tags/tag583.xml"/><Relationship Id="rId6" Type="http://schemas.openxmlformats.org/officeDocument/2006/relationships/slideMaster" Target="../slideMasters/slideMaster10.xml"/><Relationship Id="rId5" Type="http://schemas.openxmlformats.org/officeDocument/2006/relationships/tags" Target="../tags/tag587.xml"/><Relationship Id="rId4" Type="http://schemas.openxmlformats.org/officeDocument/2006/relationships/tags" Target="../tags/tag586.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590.xml"/><Relationship Id="rId7" Type="http://schemas.openxmlformats.org/officeDocument/2006/relationships/slideMaster" Target="../slideMasters/slideMaster10.xml"/><Relationship Id="rId2" Type="http://schemas.openxmlformats.org/officeDocument/2006/relationships/tags" Target="../tags/tag589.xml"/><Relationship Id="rId1" Type="http://schemas.openxmlformats.org/officeDocument/2006/relationships/tags" Target="../tags/tag588.xml"/><Relationship Id="rId6" Type="http://schemas.openxmlformats.org/officeDocument/2006/relationships/tags" Target="../tags/tag593.xml"/><Relationship Id="rId5" Type="http://schemas.openxmlformats.org/officeDocument/2006/relationships/tags" Target="../tags/tag592.xml"/><Relationship Id="rId4" Type="http://schemas.openxmlformats.org/officeDocument/2006/relationships/tags" Target="../tags/tag591.xml"/></Relationships>
</file>

<file path=ppt/slideLayouts/_rels/slideLayout104.xml.rels><?xml version="1.0" encoding="UTF-8" standalone="yes"?>
<Relationships xmlns="http://schemas.openxmlformats.org/package/2006/relationships"><Relationship Id="rId8" Type="http://schemas.openxmlformats.org/officeDocument/2006/relationships/tags" Target="../tags/tag601.xml"/><Relationship Id="rId3" Type="http://schemas.openxmlformats.org/officeDocument/2006/relationships/tags" Target="../tags/tag596.xml"/><Relationship Id="rId7" Type="http://schemas.openxmlformats.org/officeDocument/2006/relationships/tags" Target="../tags/tag600.xml"/><Relationship Id="rId2" Type="http://schemas.openxmlformats.org/officeDocument/2006/relationships/tags" Target="../tags/tag595.xml"/><Relationship Id="rId1" Type="http://schemas.openxmlformats.org/officeDocument/2006/relationships/tags" Target="../tags/tag594.xml"/><Relationship Id="rId6" Type="http://schemas.openxmlformats.org/officeDocument/2006/relationships/tags" Target="../tags/tag599.xml"/><Relationship Id="rId5" Type="http://schemas.openxmlformats.org/officeDocument/2006/relationships/tags" Target="../tags/tag598.xml"/><Relationship Id="rId4" Type="http://schemas.openxmlformats.org/officeDocument/2006/relationships/tags" Target="../tags/tag597.xml"/><Relationship Id="rId9"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 Id="rId5" Type="http://schemas.openxmlformats.org/officeDocument/2006/relationships/slideMaster" Target="../slideMasters/slideMaster10.xml"/><Relationship Id="rId4" Type="http://schemas.openxmlformats.org/officeDocument/2006/relationships/tags" Target="../tags/tag605.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608.xml"/><Relationship Id="rId2" Type="http://schemas.openxmlformats.org/officeDocument/2006/relationships/tags" Target="../tags/tag607.xml"/><Relationship Id="rId1" Type="http://schemas.openxmlformats.org/officeDocument/2006/relationships/tags" Target="../tags/tag606.xml"/><Relationship Id="rId4"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611.xml"/><Relationship Id="rId7" Type="http://schemas.openxmlformats.org/officeDocument/2006/relationships/slideMaster" Target="../slideMasters/slideMaster10.xml"/><Relationship Id="rId2" Type="http://schemas.openxmlformats.org/officeDocument/2006/relationships/tags" Target="../tags/tag610.xml"/><Relationship Id="rId1" Type="http://schemas.openxmlformats.org/officeDocument/2006/relationships/tags" Target="../tags/tag609.xml"/><Relationship Id="rId6" Type="http://schemas.openxmlformats.org/officeDocument/2006/relationships/tags" Target="../tags/tag614.xml"/><Relationship Id="rId5" Type="http://schemas.openxmlformats.org/officeDocument/2006/relationships/tags" Target="../tags/tag613.xml"/><Relationship Id="rId4" Type="http://schemas.openxmlformats.org/officeDocument/2006/relationships/tags" Target="../tags/tag612.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617.xml"/><Relationship Id="rId7" Type="http://schemas.openxmlformats.org/officeDocument/2006/relationships/slideMaster" Target="../slideMasters/slideMaster10.xml"/><Relationship Id="rId2" Type="http://schemas.openxmlformats.org/officeDocument/2006/relationships/tags" Target="../tags/tag616.xml"/><Relationship Id="rId1" Type="http://schemas.openxmlformats.org/officeDocument/2006/relationships/tags" Target="../tags/tag615.xml"/><Relationship Id="rId6" Type="http://schemas.openxmlformats.org/officeDocument/2006/relationships/tags" Target="../tags/tag620.xml"/><Relationship Id="rId5" Type="http://schemas.openxmlformats.org/officeDocument/2006/relationships/tags" Target="../tags/tag619.xml"/><Relationship Id="rId4" Type="http://schemas.openxmlformats.org/officeDocument/2006/relationships/tags" Target="../tags/tag618.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623.xml"/><Relationship Id="rId2" Type="http://schemas.openxmlformats.org/officeDocument/2006/relationships/tags" Target="../tags/tag622.xml"/><Relationship Id="rId1" Type="http://schemas.openxmlformats.org/officeDocument/2006/relationships/tags" Target="../tags/tag621.xml"/><Relationship Id="rId6" Type="http://schemas.openxmlformats.org/officeDocument/2006/relationships/slideMaster" Target="../slideMasters/slideMaster10.xml"/><Relationship Id="rId5" Type="http://schemas.openxmlformats.org/officeDocument/2006/relationships/tags" Target="../tags/tag625.xml"/><Relationship Id="rId4" Type="http://schemas.openxmlformats.org/officeDocument/2006/relationships/tags" Target="../tags/tag624.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 Id="rId6" Type="http://schemas.openxmlformats.org/officeDocument/2006/relationships/slideMaster" Target="../slideMasters/slideMaster10.xml"/><Relationship Id="rId5" Type="http://schemas.openxmlformats.org/officeDocument/2006/relationships/tags" Target="../tags/tag630.xml"/><Relationship Id="rId4" Type="http://schemas.openxmlformats.org/officeDocument/2006/relationships/tags" Target="../tags/tag629.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638.xml"/><Relationship Id="rId2" Type="http://schemas.openxmlformats.org/officeDocument/2006/relationships/tags" Target="../tags/tag637.xml"/><Relationship Id="rId1" Type="http://schemas.openxmlformats.org/officeDocument/2006/relationships/tags" Target="../tags/tag636.xml"/><Relationship Id="rId6" Type="http://schemas.openxmlformats.org/officeDocument/2006/relationships/slideMaster" Target="../slideMasters/slideMaster11.xml"/><Relationship Id="rId5" Type="http://schemas.openxmlformats.org/officeDocument/2006/relationships/tags" Target="../tags/tag640.xml"/><Relationship Id="rId4" Type="http://schemas.openxmlformats.org/officeDocument/2006/relationships/tags" Target="../tags/tag639.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643.xml"/><Relationship Id="rId2" Type="http://schemas.openxmlformats.org/officeDocument/2006/relationships/tags" Target="../tags/tag642.xml"/><Relationship Id="rId1" Type="http://schemas.openxmlformats.org/officeDocument/2006/relationships/tags" Target="../tags/tag641.xml"/><Relationship Id="rId6" Type="http://schemas.openxmlformats.org/officeDocument/2006/relationships/slideMaster" Target="../slideMasters/slideMaster11.xml"/><Relationship Id="rId5" Type="http://schemas.openxmlformats.org/officeDocument/2006/relationships/tags" Target="../tags/tag645.xml"/><Relationship Id="rId4" Type="http://schemas.openxmlformats.org/officeDocument/2006/relationships/tags" Target="../tags/tag644.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 Id="rId6" Type="http://schemas.openxmlformats.org/officeDocument/2006/relationships/slideMaster" Target="../slideMasters/slideMaster11.xml"/><Relationship Id="rId5" Type="http://schemas.openxmlformats.org/officeDocument/2006/relationships/tags" Target="../tags/tag650.xml"/><Relationship Id="rId4" Type="http://schemas.openxmlformats.org/officeDocument/2006/relationships/tags" Target="../tags/tag649.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653.xml"/><Relationship Id="rId7" Type="http://schemas.openxmlformats.org/officeDocument/2006/relationships/slideMaster" Target="../slideMasters/slideMaster11.xml"/><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tags" Target="../tags/tag656.xml"/><Relationship Id="rId5" Type="http://schemas.openxmlformats.org/officeDocument/2006/relationships/tags" Target="../tags/tag655.xml"/><Relationship Id="rId4" Type="http://schemas.openxmlformats.org/officeDocument/2006/relationships/tags" Target="../tags/tag654.xml"/></Relationships>
</file>

<file path=ppt/slideLayouts/_rels/slideLayout115.xml.rels><?xml version="1.0" encoding="UTF-8" standalone="yes"?>
<Relationships xmlns="http://schemas.openxmlformats.org/package/2006/relationships"><Relationship Id="rId8" Type="http://schemas.openxmlformats.org/officeDocument/2006/relationships/tags" Target="../tags/tag664.xml"/><Relationship Id="rId3" Type="http://schemas.openxmlformats.org/officeDocument/2006/relationships/tags" Target="../tags/tag659.xml"/><Relationship Id="rId7" Type="http://schemas.openxmlformats.org/officeDocument/2006/relationships/tags" Target="../tags/tag663.xml"/><Relationship Id="rId2" Type="http://schemas.openxmlformats.org/officeDocument/2006/relationships/tags" Target="../tags/tag658.xml"/><Relationship Id="rId1" Type="http://schemas.openxmlformats.org/officeDocument/2006/relationships/tags" Target="../tags/tag657.xml"/><Relationship Id="rId6" Type="http://schemas.openxmlformats.org/officeDocument/2006/relationships/tags" Target="../tags/tag662.xml"/><Relationship Id="rId5" Type="http://schemas.openxmlformats.org/officeDocument/2006/relationships/tags" Target="../tags/tag661.xml"/><Relationship Id="rId4" Type="http://schemas.openxmlformats.org/officeDocument/2006/relationships/tags" Target="../tags/tag660.xml"/><Relationship Id="rId9"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667.xml"/><Relationship Id="rId2" Type="http://schemas.openxmlformats.org/officeDocument/2006/relationships/tags" Target="../tags/tag666.xml"/><Relationship Id="rId1" Type="http://schemas.openxmlformats.org/officeDocument/2006/relationships/tags" Target="../tags/tag665.xml"/><Relationship Id="rId5" Type="http://schemas.openxmlformats.org/officeDocument/2006/relationships/slideMaster" Target="../slideMasters/slideMaster11.xml"/><Relationship Id="rId4" Type="http://schemas.openxmlformats.org/officeDocument/2006/relationships/tags" Target="../tags/tag668.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671.xml"/><Relationship Id="rId2" Type="http://schemas.openxmlformats.org/officeDocument/2006/relationships/tags" Target="../tags/tag670.xml"/><Relationship Id="rId1" Type="http://schemas.openxmlformats.org/officeDocument/2006/relationships/tags" Target="../tags/tag669.xml"/><Relationship Id="rId4"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674.xml"/><Relationship Id="rId7" Type="http://schemas.openxmlformats.org/officeDocument/2006/relationships/slideMaster" Target="../slideMasters/slideMaster11.xml"/><Relationship Id="rId2" Type="http://schemas.openxmlformats.org/officeDocument/2006/relationships/tags" Target="../tags/tag673.xml"/><Relationship Id="rId1" Type="http://schemas.openxmlformats.org/officeDocument/2006/relationships/tags" Target="../tags/tag672.xml"/><Relationship Id="rId6" Type="http://schemas.openxmlformats.org/officeDocument/2006/relationships/tags" Target="../tags/tag677.xml"/><Relationship Id="rId5" Type="http://schemas.openxmlformats.org/officeDocument/2006/relationships/tags" Target="../tags/tag676.xml"/><Relationship Id="rId4" Type="http://schemas.openxmlformats.org/officeDocument/2006/relationships/tags" Target="../tags/tag675.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680.xml"/><Relationship Id="rId7" Type="http://schemas.openxmlformats.org/officeDocument/2006/relationships/slideMaster" Target="../slideMasters/slideMaster11.xml"/><Relationship Id="rId2" Type="http://schemas.openxmlformats.org/officeDocument/2006/relationships/tags" Target="../tags/tag679.xml"/><Relationship Id="rId1" Type="http://schemas.openxmlformats.org/officeDocument/2006/relationships/tags" Target="../tags/tag678.xml"/><Relationship Id="rId6" Type="http://schemas.openxmlformats.org/officeDocument/2006/relationships/tags" Target="../tags/tag683.xml"/><Relationship Id="rId5" Type="http://schemas.openxmlformats.org/officeDocument/2006/relationships/tags" Target="../tags/tag682.xml"/><Relationship Id="rId4" Type="http://schemas.openxmlformats.org/officeDocument/2006/relationships/tags" Target="../tags/tag68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686.xml"/><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slideMaster" Target="../slideMasters/slideMaster11.xml"/><Relationship Id="rId5" Type="http://schemas.openxmlformats.org/officeDocument/2006/relationships/tags" Target="../tags/tag688.xml"/><Relationship Id="rId4" Type="http://schemas.openxmlformats.org/officeDocument/2006/relationships/tags" Target="../tags/tag687.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691.xml"/><Relationship Id="rId2" Type="http://schemas.openxmlformats.org/officeDocument/2006/relationships/tags" Target="../tags/tag690.xml"/><Relationship Id="rId1" Type="http://schemas.openxmlformats.org/officeDocument/2006/relationships/tags" Target="../tags/tag689.xml"/><Relationship Id="rId6" Type="http://schemas.openxmlformats.org/officeDocument/2006/relationships/slideMaster" Target="../slideMasters/slideMaster11.xml"/><Relationship Id="rId5" Type="http://schemas.openxmlformats.org/officeDocument/2006/relationships/tags" Target="../tags/tag693.xml"/><Relationship Id="rId4" Type="http://schemas.openxmlformats.org/officeDocument/2006/relationships/tags" Target="../tags/tag692.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 Id="rId6" Type="http://schemas.openxmlformats.org/officeDocument/2006/relationships/slideMaster" Target="../slideMasters/slideMaster12.xml"/><Relationship Id="rId5" Type="http://schemas.openxmlformats.org/officeDocument/2006/relationships/tags" Target="../tags/tag703.xml"/><Relationship Id="rId4" Type="http://schemas.openxmlformats.org/officeDocument/2006/relationships/tags" Target="../tags/tag702.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706.xml"/><Relationship Id="rId2" Type="http://schemas.openxmlformats.org/officeDocument/2006/relationships/tags" Target="../tags/tag705.xml"/><Relationship Id="rId1" Type="http://schemas.openxmlformats.org/officeDocument/2006/relationships/tags" Target="../tags/tag704.xml"/><Relationship Id="rId6" Type="http://schemas.openxmlformats.org/officeDocument/2006/relationships/slideMaster" Target="../slideMasters/slideMaster12.xml"/><Relationship Id="rId5" Type="http://schemas.openxmlformats.org/officeDocument/2006/relationships/tags" Target="../tags/tag708.xml"/><Relationship Id="rId4" Type="http://schemas.openxmlformats.org/officeDocument/2006/relationships/tags" Target="../tags/tag707.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711.xml"/><Relationship Id="rId2" Type="http://schemas.openxmlformats.org/officeDocument/2006/relationships/tags" Target="../tags/tag710.xml"/><Relationship Id="rId1" Type="http://schemas.openxmlformats.org/officeDocument/2006/relationships/tags" Target="../tags/tag709.xml"/><Relationship Id="rId6" Type="http://schemas.openxmlformats.org/officeDocument/2006/relationships/slideMaster" Target="../slideMasters/slideMaster12.xml"/><Relationship Id="rId5" Type="http://schemas.openxmlformats.org/officeDocument/2006/relationships/tags" Target="../tags/tag713.xml"/><Relationship Id="rId4" Type="http://schemas.openxmlformats.org/officeDocument/2006/relationships/tags" Target="../tags/tag712.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716.xml"/><Relationship Id="rId7" Type="http://schemas.openxmlformats.org/officeDocument/2006/relationships/slideMaster" Target="../slideMasters/slideMaster12.xml"/><Relationship Id="rId2" Type="http://schemas.openxmlformats.org/officeDocument/2006/relationships/tags" Target="../tags/tag715.xml"/><Relationship Id="rId1" Type="http://schemas.openxmlformats.org/officeDocument/2006/relationships/tags" Target="../tags/tag714.xml"/><Relationship Id="rId6" Type="http://schemas.openxmlformats.org/officeDocument/2006/relationships/tags" Target="../tags/tag719.xml"/><Relationship Id="rId5" Type="http://schemas.openxmlformats.org/officeDocument/2006/relationships/tags" Target="../tags/tag718.xml"/><Relationship Id="rId4" Type="http://schemas.openxmlformats.org/officeDocument/2006/relationships/tags" Target="../tags/tag717.xml"/></Relationships>
</file>

<file path=ppt/slideLayouts/_rels/slideLayout126.xml.rels><?xml version="1.0" encoding="UTF-8" standalone="yes"?>
<Relationships xmlns="http://schemas.openxmlformats.org/package/2006/relationships"><Relationship Id="rId8" Type="http://schemas.openxmlformats.org/officeDocument/2006/relationships/tags" Target="../tags/tag727.xml"/><Relationship Id="rId3" Type="http://schemas.openxmlformats.org/officeDocument/2006/relationships/tags" Target="../tags/tag722.xml"/><Relationship Id="rId7" Type="http://schemas.openxmlformats.org/officeDocument/2006/relationships/tags" Target="../tags/tag726.xml"/><Relationship Id="rId2" Type="http://schemas.openxmlformats.org/officeDocument/2006/relationships/tags" Target="../tags/tag721.xml"/><Relationship Id="rId1" Type="http://schemas.openxmlformats.org/officeDocument/2006/relationships/tags" Target="../tags/tag720.xml"/><Relationship Id="rId6" Type="http://schemas.openxmlformats.org/officeDocument/2006/relationships/tags" Target="../tags/tag725.xml"/><Relationship Id="rId5" Type="http://schemas.openxmlformats.org/officeDocument/2006/relationships/tags" Target="../tags/tag724.xml"/><Relationship Id="rId4" Type="http://schemas.openxmlformats.org/officeDocument/2006/relationships/tags" Target="../tags/tag723.xml"/><Relationship Id="rId9"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730.xml"/><Relationship Id="rId2" Type="http://schemas.openxmlformats.org/officeDocument/2006/relationships/tags" Target="../tags/tag729.xml"/><Relationship Id="rId1" Type="http://schemas.openxmlformats.org/officeDocument/2006/relationships/tags" Target="../tags/tag728.xml"/><Relationship Id="rId5" Type="http://schemas.openxmlformats.org/officeDocument/2006/relationships/slideMaster" Target="../slideMasters/slideMaster12.xml"/><Relationship Id="rId4" Type="http://schemas.openxmlformats.org/officeDocument/2006/relationships/tags" Target="../tags/tag731.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734.xml"/><Relationship Id="rId2" Type="http://schemas.openxmlformats.org/officeDocument/2006/relationships/tags" Target="../tags/tag733.xml"/><Relationship Id="rId1" Type="http://schemas.openxmlformats.org/officeDocument/2006/relationships/tags" Target="../tags/tag732.xml"/><Relationship Id="rId4"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737.xml"/><Relationship Id="rId7" Type="http://schemas.openxmlformats.org/officeDocument/2006/relationships/slideMaster" Target="../slideMasters/slideMaster12.xml"/><Relationship Id="rId2" Type="http://schemas.openxmlformats.org/officeDocument/2006/relationships/tags" Target="../tags/tag736.xml"/><Relationship Id="rId1" Type="http://schemas.openxmlformats.org/officeDocument/2006/relationships/tags" Target="../tags/tag735.xml"/><Relationship Id="rId6" Type="http://schemas.openxmlformats.org/officeDocument/2006/relationships/tags" Target="../tags/tag740.xml"/><Relationship Id="rId5" Type="http://schemas.openxmlformats.org/officeDocument/2006/relationships/tags" Target="../tags/tag739.xml"/><Relationship Id="rId4" Type="http://schemas.openxmlformats.org/officeDocument/2006/relationships/tags" Target="../tags/tag738.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2.xml"/><Relationship Id="rId5" Type="http://schemas.openxmlformats.org/officeDocument/2006/relationships/tags" Target="../tags/tag78.xml"/><Relationship Id="rId4" Type="http://schemas.openxmlformats.org/officeDocument/2006/relationships/tags" Target="../tags/tag77.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743.xml"/><Relationship Id="rId7" Type="http://schemas.openxmlformats.org/officeDocument/2006/relationships/slideMaster" Target="../slideMasters/slideMaster12.xml"/><Relationship Id="rId2" Type="http://schemas.openxmlformats.org/officeDocument/2006/relationships/tags" Target="../tags/tag742.xml"/><Relationship Id="rId1" Type="http://schemas.openxmlformats.org/officeDocument/2006/relationships/tags" Target="../tags/tag741.xml"/><Relationship Id="rId6" Type="http://schemas.openxmlformats.org/officeDocument/2006/relationships/tags" Target="../tags/tag746.xml"/><Relationship Id="rId5" Type="http://schemas.openxmlformats.org/officeDocument/2006/relationships/tags" Target="../tags/tag745.xml"/><Relationship Id="rId4" Type="http://schemas.openxmlformats.org/officeDocument/2006/relationships/tags" Target="../tags/tag744.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749.xml"/><Relationship Id="rId2" Type="http://schemas.openxmlformats.org/officeDocument/2006/relationships/tags" Target="../tags/tag748.xml"/><Relationship Id="rId1" Type="http://schemas.openxmlformats.org/officeDocument/2006/relationships/tags" Target="../tags/tag747.xml"/><Relationship Id="rId6" Type="http://schemas.openxmlformats.org/officeDocument/2006/relationships/slideMaster" Target="../slideMasters/slideMaster12.xml"/><Relationship Id="rId5" Type="http://schemas.openxmlformats.org/officeDocument/2006/relationships/tags" Target="../tags/tag751.xml"/><Relationship Id="rId4" Type="http://schemas.openxmlformats.org/officeDocument/2006/relationships/tags" Target="../tags/tag750.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754.xml"/><Relationship Id="rId2" Type="http://schemas.openxmlformats.org/officeDocument/2006/relationships/tags" Target="../tags/tag753.xml"/><Relationship Id="rId1" Type="http://schemas.openxmlformats.org/officeDocument/2006/relationships/tags" Target="../tags/tag752.xml"/><Relationship Id="rId6" Type="http://schemas.openxmlformats.org/officeDocument/2006/relationships/slideMaster" Target="../slideMasters/slideMaster12.xml"/><Relationship Id="rId5" Type="http://schemas.openxmlformats.org/officeDocument/2006/relationships/tags" Target="../tags/tag756.xml"/><Relationship Id="rId4" Type="http://schemas.openxmlformats.org/officeDocument/2006/relationships/tags" Target="../tags/tag755.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764.xml"/><Relationship Id="rId2" Type="http://schemas.openxmlformats.org/officeDocument/2006/relationships/tags" Target="../tags/tag763.xml"/><Relationship Id="rId1" Type="http://schemas.openxmlformats.org/officeDocument/2006/relationships/tags" Target="../tags/tag762.xml"/><Relationship Id="rId6" Type="http://schemas.openxmlformats.org/officeDocument/2006/relationships/slideMaster" Target="../slideMasters/slideMaster13.xml"/><Relationship Id="rId5" Type="http://schemas.openxmlformats.org/officeDocument/2006/relationships/tags" Target="../tags/tag766.xml"/><Relationship Id="rId4" Type="http://schemas.openxmlformats.org/officeDocument/2006/relationships/tags" Target="../tags/tag765.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769.xml"/><Relationship Id="rId2" Type="http://schemas.openxmlformats.org/officeDocument/2006/relationships/tags" Target="../tags/tag768.xml"/><Relationship Id="rId1" Type="http://schemas.openxmlformats.org/officeDocument/2006/relationships/tags" Target="../tags/tag767.xml"/><Relationship Id="rId6" Type="http://schemas.openxmlformats.org/officeDocument/2006/relationships/slideMaster" Target="../slideMasters/slideMaster13.xml"/><Relationship Id="rId5" Type="http://schemas.openxmlformats.org/officeDocument/2006/relationships/tags" Target="../tags/tag771.xml"/><Relationship Id="rId4" Type="http://schemas.openxmlformats.org/officeDocument/2006/relationships/tags" Target="../tags/tag770.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774.xml"/><Relationship Id="rId2" Type="http://schemas.openxmlformats.org/officeDocument/2006/relationships/tags" Target="../tags/tag773.xml"/><Relationship Id="rId1" Type="http://schemas.openxmlformats.org/officeDocument/2006/relationships/tags" Target="../tags/tag772.xml"/><Relationship Id="rId6" Type="http://schemas.openxmlformats.org/officeDocument/2006/relationships/slideMaster" Target="../slideMasters/slideMaster13.xml"/><Relationship Id="rId5" Type="http://schemas.openxmlformats.org/officeDocument/2006/relationships/tags" Target="../tags/tag776.xml"/><Relationship Id="rId4" Type="http://schemas.openxmlformats.org/officeDocument/2006/relationships/tags" Target="../tags/tag775.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779.xml"/><Relationship Id="rId7" Type="http://schemas.openxmlformats.org/officeDocument/2006/relationships/slideMaster" Target="../slideMasters/slideMaster13.xml"/><Relationship Id="rId2" Type="http://schemas.openxmlformats.org/officeDocument/2006/relationships/tags" Target="../tags/tag778.xml"/><Relationship Id="rId1" Type="http://schemas.openxmlformats.org/officeDocument/2006/relationships/tags" Target="../tags/tag777.xml"/><Relationship Id="rId6" Type="http://schemas.openxmlformats.org/officeDocument/2006/relationships/tags" Target="../tags/tag782.xml"/><Relationship Id="rId5" Type="http://schemas.openxmlformats.org/officeDocument/2006/relationships/tags" Target="../tags/tag781.xml"/><Relationship Id="rId4" Type="http://schemas.openxmlformats.org/officeDocument/2006/relationships/tags" Target="../tags/tag780.xml"/></Relationships>
</file>

<file path=ppt/slideLayouts/_rels/slideLayout137.xml.rels><?xml version="1.0" encoding="UTF-8" standalone="yes"?>
<Relationships xmlns="http://schemas.openxmlformats.org/package/2006/relationships"><Relationship Id="rId8" Type="http://schemas.openxmlformats.org/officeDocument/2006/relationships/tags" Target="../tags/tag790.xml"/><Relationship Id="rId3" Type="http://schemas.openxmlformats.org/officeDocument/2006/relationships/tags" Target="../tags/tag785.xml"/><Relationship Id="rId7" Type="http://schemas.openxmlformats.org/officeDocument/2006/relationships/tags" Target="../tags/tag789.xml"/><Relationship Id="rId2" Type="http://schemas.openxmlformats.org/officeDocument/2006/relationships/tags" Target="../tags/tag784.xml"/><Relationship Id="rId1" Type="http://schemas.openxmlformats.org/officeDocument/2006/relationships/tags" Target="../tags/tag783.xml"/><Relationship Id="rId6" Type="http://schemas.openxmlformats.org/officeDocument/2006/relationships/tags" Target="../tags/tag788.xml"/><Relationship Id="rId5" Type="http://schemas.openxmlformats.org/officeDocument/2006/relationships/tags" Target="../tags/tag787.xml"/><Relationship Id="rId4" Type="http://schemas.openxmlformats.org/officeDocument/2006/relationships/tags" Target="../tags/tag786.xml"/><Relationship Id="rId9"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793.xml"/><Relationship Id="rId2" Type="http://schemas.openxmlformats.org/officeDocument/2006/relationships/tags" Target="../tags/tag792.xml"/><Relationship Id="rId1" Type="http://schemas.openxmlformats.org/officeDocument/2006/relationships/tags" Target="../tags/tag791.xml"/><Relationship Id="rId5" Type="http://schemas.openxmlformats.org/officeDocument/2006/relationships/slideMaster" Target="../slideMasters/slideMaster13.xml"/><Relationship Id="rId4" Type="http://schemas.openxmlformats.org/officeDocument/2006/relationships/tags" Target="../tags/tag794.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797.xml"/><Relationship Id="rId2" Type="http://schemas.openxmlformats.org/officeDocument/2006/relationships/tags" Target="../tags/tag796.xml"/><Relationship Id="rId1" Type="http://schemas.openxmlformats.org/officeDocument/2006/relationships/tags" Target="../tags/tag795.xml"/><Relationship Id="rId4"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2.xml"/><Relationship Id="rId5" Type="http://schemas.openxmlformats.org/officeDocument/2006/relationships/tags" Target="../tags/tag83.xml"/><Relationship Id="rId4" Type="http://schemas.openxmlformats.org/officeDocument/2006/relationships/tags" Target="../tags/tag82.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800.xml"/><Relationship Id="rId7" Type="http://schemas.openxmlformats.org/officeDocument/2006/relationships/slideMaster" Target="../slideMasters/slideMaster13.xml"/><Relationship Id="rId2" Type="http://schemas.openxmlformats.org/officeDocument/2006/relationships/tags" Target="../tags/tag799.xml"/><Relationship Id="rId1" Type="http://schemas.openxmlformats.org/officeDocument/2006/relationships/tags" Target="../tags/tag798.xml"/><Relationship Id="rId6" Type="http://schemas.openxmlformats.org/officeDocument/2006/relationships/tags" Target="../tags/tag803.xml"/><Relationship Id="rId5" Type="http://schemas.openxmlformats.org/officeDocument/2006/relationships/tags" Target="../tags/tag802.xml"/><Relationship Id="rId4" Type="http://schemas.openxmlformats.org/officeDocument/2006/relationships/tags" Target="../tags/tag801.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806.xml"/><Relationship Id="rId7" Type="http://schemas.openxmlformats.org/officeDocument/2006/relationships/slideMaster" Target="../slideMasters/slideMaster13.xml"/><Relationship Id="rId2" Type="http://schemas.openxmlformats.org/officeDocument/2006/relationships/tags" Target="../tags/tag805.xml"/><Relationship Id="rId1" Type="http://schemas.openxmlformats.org/officeDocument/2006/relationships/tags" Target="../tags/tag804.xml"/><Relationship Id="rId6" Type="http://schemas.openxmlformats.org/officeDocument/2006/relationships/tags" Target="../tags/tag809.xml"/><Relationship Id="rId5" Type="http://schemas.openxmlformats.org/officeDocument/2006/relationships/tags" Target="../tags/tag808.xml"/><Relationship Id="rId4" Type="http://schemas.openxmlformats.org/officeDocument/2006/relationships/tags" Target="../tags/tag807.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812.xml"/><Relationship Id="rId2" Type="http://schemas.openxmlformats.org/officeDocument/2006/relationships/tags" Target="../tags/tag811.xml"/><Relationship Id="rId1" Type="http://schemas.openxmlformats.org/officeDocument/2006/relationships/tags" Target="../tags/tag810.xml"/><Relationship Id="rId6" Type="http://schemas.openxmlformats.org/officeDocument/2006/relationships/slideMaster" Target="../slideMasters/slideMaster13.xml"/><Relationship Id="rId5" Type="http://schemas.openxmlformats.org/officeDocument/2006/relationships/tags" Target="../tags/tag814.xml"/><Relationship Id="rId4" Type="http://schemas.openxmlformats.org/officeDocument/2006/relationships/tags" Target="../tags/tag813.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817.xml"/><Relationship Id="rId2" Type="http://schemas.openxmlformats.org/officeDocument/2006/relationships/tags" Target="../tags/tag816.xml"/><Relationship Id="rId1" Type="http://schemas.openxmlformats.org/officeDocument/2006/relationships/tags" Target="../tags/tag815.xml"/><Relationship Id="rId6" Type="http://schemas.openxmlformats.org/officeDocument/2006/relationships/slideMaster" Target="../slideMasters/slideMaster13.xml"/><Relationship Id="rId5" Type="http://schemas.openxmlformats.org/officeDocument/2006/relationships/tags" Target="../tags/tag819.xml"/><Relationship Id="rId4" Type="http://schemas.openxmlformats.org/officeDocument/2006/relationships/tags" Target="../tags/tag818.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827.xml"/><Relationship Id="rId2" Type="http://schemas.openxmlformats.org/officeDocument/2006/relationships/tags" Target="../tags/tag826.xml"/><Relationship Id="rId1" Type="http://schemas.openxmlformats.org/officeDocument/2006/relationships/tags" Target="../tags/tag825.xml"/><Relationship Id="rId6" Type="http://schemas.openxmlformats.org/officeDocument/2006/relationships/slideMaster" Target="../slideMasters/slideMaster14.xml"/><Relationship Id="rId5" Type="http://schemas.openxmlformats.org/officeDocument/2006/relationships/tags" Target="../tags/tag829.xml"/><Relationship Id="rId4" Type="http://schemas.openxmlformats.org/officeDocument/2006/relationships/tags" Target="../tags/tag828.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832.xml"/><Relationship Id="rId2" Type="http://schemas.openxmlformats.org/officeDocument/2006/relationships/tags" Target="../tags/tag831.xml"/><Relationship Id="rId1" Type="http://schemas.openxmlformats.org/officeDocument/2006/relationships/tags" Target="../tags/tag830.xml"/><Relationship Id="rId6" Type="http://schemas.openxmlformats.org/officeDocument/2006/relationships/slideMaster" Target="../slideMasters/slideMaster14.xml"/><Relationship Id="rId5" Type="http://schemas.openxmlformats.org/officeDocument/2006/relationships/tags" Target="../tags/tag834.xml"/><Relationship Id="rId4" Type="http://schemas.openxmlformats.org/officeDocument/2006/relationships/tags" Target="../tags/tag833.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837.xml"/><Relationship Id="rId2" Type="http://schemas.openxmlformats.org/officeDocument/2006/relationships/tags" Target="../tags/tag836.xml"/><Relationship Id="rId1" Type="http://schemas.openxmlformats.org/officeDocument/2006/relationships/tags" Target="../tags/tag835.xml"/><Relationship Id="rId6" Type="http://schemas.openxmlformats.org/officeDocument/2006/relationships/slideMaster" Target="../slideMasters/slideMaster14.xml"/><Relationship Id="rId5" Type="http://schemas.openxmlformats.org/officeDocument/2006/relationships/tags" Target="../tags/tag839.xml"/><Relationship Id="rId4" Type="http://schemas.openxmlformats.org/officeDocument/2006/relationships/tags" Target="../tags/tag838.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842.xml"/><Relationship Id="rId7" Type="http://schemas.openxmlformats.org/officeDocument/2006/relationships/slideMaster" Target="../slideMasters/slideMaster14.xml"/><Relationship Id="rId2" Type="http://schemas.openxmlformats.org/officeDocument/2006/relationships/tags" Target="../tags/tag841.xml"/><Relationship Id="rId1" Type="http://schemas.openxmlformats.org/officeDocument/2006/relationships/tags" Target="../tags/tag840.xml"/><Relationship Id="rId6" Type="http://schemas.openxmlformats.org/officeDocument/2006/relationships/tags" Target="../tags/tag845.xml"/><Relationship Id="rId5" Type="http://schemas.openxmlformats.org/officeDocument/2006/relationships/tags" Target="../tags/tag844.xml"/><Relationship Id="rId4" Type="http://schemas.openxmlformats.org/officeDocument/2006/relationships/tags" Target="../tags/tag843.xml"/></Relationships>
</file>

<file path=ppt/slideLayouts/_rels/slideLayout148.xml.rels><?xml version="1.0" encoding="UTF-8" standalone="yes"?>
<Relationships xmlns="http://schemas.openxmlformats.org/package/2006/relationships"><Relationship Id="rId8" Type="http://schemas.openxmlformats.org/officeDocument/2006/relationships/tags" Target="../tags/tag853.xml"/><Relationship Id="rId3" Type="http://schemas.openxmlformats.org/officeDocument/2006/relationships/tags" Target="../tags/tag848.xml"/><Relationship Id="rId7" Type="http://schemas.openxmlformats.org/officeDocument/2006/relationships/tags" Target="../tags/tag852.xml"/><Relationship Id="rId2" Type="http://schemas.openxmlformats.org/officeDocument/2006/relationships/tags" Target="../tags/tag847.xml"/><Relationship Id="rId1" Type="http://schemas.openxmlformats.org/officeDocument/2006/relationships/tags" Target="../tags/tag846.xml"/><Relationship Id="rId6" Type="http://schemas.openxmlformats.org/officeDocument/2006/relationships/tags" Target="../tags/tag851.xml"/><Relationship Id="rId5" Type="http://schemas.openxmlformats.org/officeDocument/2006/relationships/tags" Target="../tags/tag850.xml"/><Relationship Id="rId4" Type="http://schemas.openxmlformats.org/officeDocument/2006/relationships/tags" Target="../tags/tag849.xml"/><Relationship Id="rId9"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856.xml"/><Relationship Id="rId2" Type="http://schemas.openxmlformats.org/officeDocument/2006/relationships/tags" Target="../tags/tag855.xml"/><Relationship Id="rId1" Type="http://schemas.openxmlformats.org/officeDocument/2006/relationships/tags" Target="../tags/tag854.xml"/><Relationship Id="rId5" Type="http://schemas.openxmlformats.org/officeDocument/2006/relationships/slideMaster" Target="../slideMasters/slideMaster14.xml"/><Relationship Id="rId4" Type="http://schemas.openxmlformats.org/officeDocument/2006/relationships/tags" Target="../tags/tag85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860.xml"/><Relationship Id="rId2" Type="http://schemas.openxmlformats.org/officeDocument/2006/relationships/tags" Target="../tags/tag859.xml"/><Relationship Id="rId1" Type="http://schemas.openxmlformats.org/officeDocument/2006/relationships/tags" Target="../tags/tag858.xml"/><Relationship Id="rId4"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863.xml"/><Relationship Id="rId7" Type="http://schemas.openxmlformats.org/officeDocument/2006/relationships/slideMaster" Target="../slideMasters/slideMaster14.xml"/><Relationship Id="rId2" Type="http://schemas.openxmlformats.org/officeDocument/2006/relationships/tags" Target="../tags/tag862.xml"/><Relationship Id="rId1" Type="http://schemas.openxmlformats.org/officeDocument/2006/relationships/tags" Target="../tags/tag861.xml"/><Relationship Id="rId6" Type="http://schemas.openxmlformats.org/officeDocument/2006/relationships/tags" Target="../tags/tag866.xml"/><Relationship Id="rId5" Type="http://schemas.openxmlformats.org/officeDocument/2006/relationships/tags" Target="../tags/tag865.xml"/><Relationship Id="rId4" Type="http://schemas.openxmlformats.org/officeDocument/2006/relationships/tags" Target="../tags/tag864.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869.xml"/><Relationship Id="rId7" Type="http://schemas.openxmlformats.org/officeDocument/2006/relationships/slideMaster" Target="../slideMasters/slideMaster14.xml"/><Relationship Id="rId2" Type="http://schemas.openxmlformats.org/officeDocument/2006/relationships/tags" Target="../tags/tag868.xml"/><Relationship Id="rId1" Type="http://schemas.openxmlformats.org/officeDocument/2006/relationships/tags" Target="../tags/tag867.xml"/><Relationship Id="rId6" Type="http://schemas.openxmlformats.org/officeDocument/2006/relationships/tags" Target="../tags/tag872.xml"/><Relationship Id="rId5" Type="http://schemas.openxmlformats.org/officeDocument/2006/relationships/tags" Target="../tags/tag871.xml"/><Relationship Id="rId4" Type="http://schemas.openxmlformats.org/officeDocument/2006/relationships/tags" Target="../tags/tag870.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875.xml"/><Relationship Id="rId2" Type="http://schemas.openxmlformats.org/officeDocument/2006/relationships/tags" Target="../tags/tag874.xml"/><Relationship Id="rId1" Type="http://schemas.openxmlformats.org/officeDocument/2006/relationships/tags" Target="../tags/tag873.xml"/><Relationship Id="rId6" Type="http://schemas.openxmlformats.org/officeDocument/2006/relationships/slideMaster" Target="../slideMasters/slideMaster14.xml"/><Relationship Id="rId5" Type="http://schemas.openxmlformats.org/officeDocument/2006/relationships/tags" Target="../tags/tag877.xml"/><Relationship Id="rId4" Type="http://schemas.openxmlformats.org/officeDocument/2006/relationships/tags" Target="../tags/tag876.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880.xml"/><Relationship Id="rId2" Type="http://schemas.openxmlformats.org/officeDocument/2006/relationships/tags" Target="../tags/tag879.xml"/><Relationship Id="rId1" Type="http://schemas.openxmlformats.org/officeDocument/2006/relationships/tags" Target="../tags/tag878.xml"/><Relationship Id="rId6" Type="http://schemas.openxmlformats.org/officeDocument/2006/relationships/slideMaster" Target="../slideMasters/slideMaster14.xml"/><Relationship Id="rId5" Type="http://schemas.openxmlformats.org/officeDocument/2006/relationships/tags" Target="../tags/tag882.xml"/><Relationship Id="rId4" Type="http://schemas.openxmlformats.org/officeDocument/2006/relationships/tags" Target="../tags/tag881.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890.xml"/><Relationship Id="rId2" Type="http://schemas.openxmlformats.org/officeDocument/2006/relationships/tags" Target="../tags/tag889.xml"/><Relationship Id="rId1" Type="http://schemas.openxmlformats.org/officeDocument/2006/relationships/tags" Target="../tags/tag888.xml"/><Relationship Id="rId6" Type="http://schemas.openxmlformats.org/officeDocument/2006/relationships/slideMaster" Target="../slideMasters/slideMaster15.xml"/><Relationship Id="rId5" Type="http://schemas.openxmlformats.org/officeDocument/2006/relationships/tags" Target="../tags/tag892.xml"/><Relationship Id="rId4" Type="http://schemas.openxmlformats.org/officeDocument/2006/relationships/tags" Target="../tags/tag891.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895.xml"/><Relationship Id="rId2" Type="http://schemas.openxmlformats.org/officeDocument/2006/relationships/tags" Target="../tags/tag894.xml"/><Relationship Id="rId1" Type="http://schemas.openxmlformats.org/officeDocument/2006/relationships/tags" Target="../tags/tag893.xml"/><Relationship Id="rId6" Type="http://schemas.openxmlformats.org/officeDocument/2006/relationships/slideMaster" Target="../slideMasters/slideMaster15.xml"/><Relationship Id="rId5" Type="http://schemas.openxmlformats.org/officeDocument/2006/relationships/tags" Target="../tags/tag897.xml"/><Relationship Id="rId4" Type="http://schemas.openxmlformats.org/officeDocument/2006/relationships/tags" Target="../tags/tag896.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900.xml"/><Relationship Id="rId2" Type="http://schemas.openxmlformats.org/officeDocument/2006/relationships/tags" Target="../tags/tag899.xml"/><Relationship Id="rId1" Type="http://schemas.openxmlformats.org/officeDocument/2006/relationships/tags" Target="../tags/tag898.xml"/><Relationship Id="rId6" Type="http://schemas.openxmlformats.org/officeDocument/2006/relationships/slideMaster" Target="../slideMasters/slideMaster15.xml"/><Relationship Id="rId5" Type="http://schemas.openxmlformats.org/officeDocument/2006/relationships/tags" Target="../tags/tag902.xml"/><Relationship Id="rId4" Type="http://schemas.openxmlformats.org/officeDocument/2006/relationships/tags" Target="../tags/tag901.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905.xml"/><Relationship Id="rId7" Type="http://schemas.openxmlformats.org/officeDocument/2006/relationships/slideMaster" Target="../slideMasters/slideMaster15.xml"/><Relationship Id="rId2" Type="http://schemas.openxmlformats.org/officeDocument/2006/relationships/tags" Target="../tags/tag904.xml"/><Relationship Id="rId1" Type="http://schemas.openxmlformats.org/officeDocument/2006/relationships/tags" Target="../tags/tag903.xml"/><Relationship Id="rId6" Type="http://schemas.openxmlformats.org/officeDocument/2006/relationships/tags" Target="../tags/tag908.xml"/><Relationship Id="rId5" Type="http://schemas.openxmlformats.org/officeDocument/2006/relationships/tags" Target="../tags/tag907.xml"/><Relationship Id="rId4" Type="http://schemas.openxmlformats.org/officeDocument/2006/relationships/tags" Target="../tags/tag906.xml"/></Relationships>
</file>

<file path=ppt/slideLayouts/_rels/slideLayout159.xml.rels><?xml version="1.0" encoding="UTF-8" standalone="yes"?>
<Relationships xmlns="http://schemas.openxmlformats.org/package/2006/relationships"><Relationship Id="rId8" Type="http://schemas.openxmlformats.org/officeDocument/2006/relationships/tags" Target="../tags/tag916.xml"/><Relationship Id="rId3" Type="http://schemas.openxmlformats.org/officeDocument/2006/relationships/tags" Target="../tags/tag911.xml"/><Relationship Id="rId7" Type="http://schemas.openxmlformats.org/officeDocument/2006/relationships/tags" Target="../tags/tag915.xml"/><Relationship Id="rId2" Type="http://schemas.openxmlformats.org/officeDocument/2006/relationships/tags" Target="../tags/tag910.xml"/><Relationship Id="rId1" Type="http://schemas.openxmlformats.org/officeDocument/2006/relationships/tags" Target="../tags/tag909.xml"/><Relationship Id="rId6" Type="http://schemas.openxmlformats.org/officeDocument/2006/relationships/tags" Target="../tags/tag914.xml"/><Relationship Id="rId5" Type="http://schemas.openxmlformats.org/officeDocument/2006/relationships/tags" Target="../tags/tag913.xml"/><Relationship Id="rId4" Type="http://schemas.openxmlformats.org/officeDocument/2006/relationships/tags" Target="../tags/tag912.xml"/><Relationship Id="rId9"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919.xml"/><Relationship Id="rId2" Type="http://schemas.openxmlformats.org/officeDocument/2006/relationships/tags" Target="../tags/tag918.xml"/><Relationship Id="rId1" Type="http://schemas.openxmlformats.org/officeDocument/2006/relationships/tags" Target="../tags/tag917.xml"/><Relationship Id="rId5" Type="http://schemas.openxmlformats.org/officeDocument/2006/relationships/slideMaster" Target="../slideMasters/slideMaster15.xml"/><Relationship Id="rId4" Type="http://schemas.openxmlformats.org/officeDocument/2006/relationships/tags" Target="../tags/tag92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923.xml"/><Relationship Id="rId2" Type="http://schemas.openxmlformats.org/officeDocument/2006/relationships/tags" Target="../tags/tag922.xml"/><Relationship Id="rId1" Type="http://schemas.openxmlformats.org/officeDocument/2006/relationships/tags" Target="../tags/tag921.xml"/><Relationship Id="rId4"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926.xml"/><Relationship Id="rId7" Type="http://schemas.openxmlformats.org/officeDocument/2006/relationships/slideMaster" Target="../slideMasters/slideMaster15.xml"/><Relationship Id="rId2" Type="http://schemas.openxmlformats.org/officeDocument/2006/relationships/tags" Target="../tags/tag925.xml"/><Relationship Id="rId1" Type="http://schemas.openxmlformats.org/officeDocument/2006/relationships/tags" Target="../tags/tag924.xml"/><Relationship Id="rId6" Type="http://schemas.openxmlformats.org/officeDocument/2006/relationships/tags" Target="../tags/tag929.xml"/><Relationship Id="rId5" Type="http://schemas.openxmlformats.org/officeDocument/2006/relationships/tags" Target="../tags/tag928.xml"/><Relationship Id="rId4" Type="http://schemas.openxmlformats.org/officeDocument/2006/relationships/tags" Target="../tags/tag927.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932.xml"/><Relationship Id="rId7" Type="http://schemas.openxmlformats.org/officeDocument/2006/relationships/slideMaster" Target="../slideMasters/slideMaster15.xml"/><Relationship Id="rId2" Type="http://schemas.openxmlformats.org/officeDocument/2006/relationships/tags" Target="../tags/tag931.xml"/><Relationship Id="rId1" Type="http://schemas.openxmlformats.org/officeDocument/2006/relationships/tags" Target="../tags/tag930.xml"/><Relationship Id="rId6" Type="http://schemas.openxmlformats.org/officeDocument/2006/relationships/tags" Target="../tags/tag935.xml"/><Relationship Id="rId5" Type="http://schemas.openxmlformats.org/officeDocument/2006/relationships/tags" Target="../tags/tag934.xml"/><Relationship Id="rId4" Type="http://schemas.openxmlformats.org/officeDocument/2006/relationships/tags" Target="../tags/tag933.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938.xml"/><Relationship Id="rId2" Type="http://schemas.openxmlformats.org/officeDocument/2006/relationships/tags" Target="../tags/tag937.xml"/><Relationship Id="rId1" Type="http://schemas.openxmlformats.org/officeDocument/2006/relationships/tags" Target="../tags/tag936.xml"/><Relationship Id="rId6" Type="http://schemas.openxmlformats.org/officeDocument/2006/relationships/slideMaster" Target="../slideMasters/slideMaster15.xml"/><Relationship Id="rId5" Type="http://schemas.openxmlformats.org/officeDocument/2006/relationships/tags" Target="../tags/tag940.xml"/><Relationship Id="rId4" Type="http://schemas.openxmlformats.org/officeDocument/2006/relationships/tags" Target="../tags/tag939.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943.xml"/><Relationship Id="rId2" Type="http://schemas.openxmlformats.org/officeDocument/2006/relationships/tags" Target="../tags/tag942.xml"/><Relationship Id="rId1" Type="http://schemas.openxmlformats.org/officeDocument/2006/relationships/tags" Target="../tags/tag941.xml"/><Relationship Id="rId6" Type="http://schemas.openxmlformats.org/officeDocument/2006/relationships/slideMaster" Target="../slideMasters/slideMaster15.xml"/><Relationship Id="rId5" Type="http://schemas.openxmlformats.org/officeDocument/2006/relationships/tags" Target="../tags/tag945.xml"/><Relationship Id="rId4" Type="http://schemas.openxmlformats.org/officeDocument/2006/relationships/tags" Target="../tags/tag944.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953.xml"/><Relationship Id="rId2" Type="http://schemas.openxmlformats.org/officeDocument/2006/relationships/tags" Target="../tags/tag952.xml"/><Relationship Id="rId1" Type="http://schemas.openxmlformats.org/officeDocument/2006/relationships/tags" Target="../tags/tag951.xml"/><Relationship Id="rId6" Type="http://schemas.openxmlformats.org/officeDocument/2006/relationships/slideMaster" Target="../slideMasters/slideMaster16.xml"/><Relationship Id="rId5" Type="http://schemas.openxmlformats.org/officeDocument/2006/relationships/tags" Target="../tags/tag955.xml"/><Relationship Id="rId4" Type="http://schemas.openxmlformats.org/officeDocument/2006/relationships/tags" Target="../tags/tag954.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958.xml"/><Relationship Id="rId2" Type="http://schemas.openxmlformats.org/officeDocument/2006/relationships/tags" Target="../tags/tag957.xml"/><Relationship Id="rId1" Type="http://schemas.openxmlformats.org/officeDocument/2006/relationships/tags" Target="../tags/tag956.xml"/><Relationship Id="rId6" Type="http://schemas.openxmlformats.org/officeDocument/2006/relationships/slideMaster" Target="../slideMasters/slideMaster16.xml"/><Relationship Id="rId5" Type="http://schemas.openxmlformats.org/officeDocument/2006/relationships/tags" Target="../tags/tag960.xml"/><Relationship Id="rId4" Type="http://schemas.openxmlformats.org/officeDocument/2006/relationships/tags" Target="../tags/tag959.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963.xml"/><Relationship Id="rId2" Type="http://schemas.openxmlformats.org/officeDocument/2006/relationships/tags" Target="../tags/tag962.xml"/><Relationship Id="rId1" Type="http://schemas.openxmlformats.org/officeDocument/2006/relationships/tags" Target="../tags/tag961.xml"/><Relationship Id="rId6" Type="http://schemas.openxmlformats.org/officeDocument/2006/relationships/slideMaster" Target="../slideMasters/slideMaster16.xml"/><Relationship Id="rId5" Type="http://schemas.openxmlformats.org/officeDocument/2006/relationships/tags" Target="../tags/tag965.xml"/><Relationship Id="rId4" Type="http://schemas.openxmlformats.org/officeDocument/2006/relationships/tags" Target="../tags/tag9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968.xml"/><Relationship Id="rId7" Type="http://schemas.openxmlformats.org/officeDocument/2006/relationships/slideMaster" Target="../slideMasters/slideMaster16.xml"/><Relationship Id="rId2" Type="http://schemas.openxmlformats.org/officeDocument/2006/relationships/tags" Target="../tags/tag967.xml"/><Relationship Id="rId1" Type="http://schemas.openxmlformats.org/officeDocument/2006/relationships/tags" Target="../tags/tag966.xml"/><Relationship Id="rId6" Type="http://schemas.openxmlformats.org/officeDocument/2006/relationships/tags" Target="../tags/tag971.xml"/><Relationship Id="rId5" Type="http://schemas.openxmlformats.org/officeDocument/2006/relationships/tags" Target="../tags/tag970.xml"/><Relationship Id="rId4" Type="http://schemas.openxmlformats.org/officeDocument/2006/relationships/tags" Target="../tags/tag969.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2.xml"/><Relationship Id="rId4" Type="http://schemas.openxmlformats.org/officeDocument/2006/relationships/tags" Target="../tags/tag101.xml"/></Relationships>
</file>

<file path=ppt/slideLayouts/_rels/slideLayout170.xml.rels><?xml version="1.0" encoding="UTF-8" standalone="yes"?>
<Relationships xmlns="http://schemas.openxmlformats.org/package/2006/relationships"><Relationship Id="rId8" Type="http://schemas.openxmlformats.org/officeDocument/2006/relationships/tags" Target="../tags/tag979.xml"/><Relationship Id="rId3" Type="http://schemas.openxmlformats.org/officeDocument/2006/relationships/tags" Target="../tags/tag974.xml"/><Relationship Id="rId7" Type="http://schemas.openxmlformats.org/officeDocument/2006/relationships/tags" Target="../tags/tag978.xml"/><Relationship Id="rId2" Type="http://schemas.openxmlformats.org/officeDocument/2006/relationships/tags" Target="../tags/tag973.xml"/><Relationship Id="rId1" Type="http://schemas.openxmlformats.org/officeDocument/2006/relationships/tags" Target="../tags/tag972.xml"/><Relationship Id="rId6" Type="http://schemas.openxmlformats.org/officeDocument/2006/relationships/tags" Target="../tags/tag977.xml"/><Relationship Id="rId5" Type="http://schemas.openxmlformats.org/officeDocument/2006/relationships/tags" Target="../tags/tag976.xml"/><Relationship Id="rId4" Type="http://schemas.openxmlformats.org/officeDocument/2006/relationships/tags" Target="../tags/tag975.xml"/><Relationship Id="rId9"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982.xml"/><Relationship Id="rId2" Type="http://schemas.openxmlformats.org/officeDocument/2006/relationships/tags" Target="../tags/tag981.xml"/><Relationship Id="rId1" Type="http://schemas.openxmlformats.org/officeDocument/2006/relationships/tags" Target="../tags/tag980.xml"/><Relationship Id="rId5" Type="http://schemas.openxmlformats.org/officeDocument/2006/relationships/slideMaster" Target="../slideMasters/slideMaster16.xml"/><Relationship Id="rId4" Type="http://schemas.openxmlformats.org/officeDocument/2006/relationships/tags" Target="../tags/tag983.xml"/></Relationships>
</file>

<file path=ppt/slideLayouts/_rels/slideLayout172.xml.rels><?xml version="1.0" encoding="UTF-8" standalone="yes"?>
<Relationships xmlns="http://schemas.openxmlformats.org/package/2006/relationships"><Relationship Id="rId3" Type="http://schemas.openxmlformats.org/officeDocument/2006/relationships/tags" Target="../tags/tag986.xml"/><Relationship Id="rId2" Type="http://schemas.openxmlformats.org/officeDocument/2006/relationships/tags" Target="../tags/tag985.xml"/><Relationship Id="rId1" Type="http://schemas.openxmlformats.org/officeDocument/2006/relationships/tags" Target="../tags/tag984.xml"/><Relationship Id="rId4"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989.xml"/><Relationship Id="rId7" Type="http://schemas.openxmlformats.org/officeDocument/2006/relationships/slideMaster" Target="../slideMasters/slideMaster16.xml"/><Relationship Id="rId2" Type="http://schemas.openxmlformats.org/officeDocument/2006/relationships/tags" Target="../tags/tag988.xml"/><Relationship Id="rId1" Type="http://schemas.openxmlformats.org/officeDocument/2006/relationships/tags" Target="../tags/tag987.xml"/><Relationship Id="rId6" Type="http://schemas.openxmlformats.org/officeDocument/2006/relationships/tags" Target="../tags/tag992.xml"/><Relationship Id="rId5" Type="http://schemas.openxmlformats.org/officeDocument/2006/relationships/tags" Target="../tags/tag991.xml"/><Relationship Id="rId4" Type="http://schemas.openxmlformats.org/officeDocument/2006/relationships/tags" Target="../tags/tag990.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995.xml"/><Relationship Id="rId7" Type="http://schemas.openxmlformats.org/officeDocument/2006/relationships/slideMaster" Target="../slideMasters/slideMaster16.xml"/><Relationship Id="rId2" Type="http://schemas.openxmlformats.org/officeDocument/2006/relationships/tags" Target="../tags/tag994.xml"/><Relationship Id="rId1" Type="http://schemas.openxmlformats.org/officeDocument/2006/relationships/tags" Target="../tags/tag993.xml"/><Relationship Id="rId6" Type="http://schemas.openxmlformats.org/officeDocument/2006/relationships/tags" Target="../tags/tag998.xml"/><Relationship Id="rId5" Type="http://schemas.openxmlformats.org/officeDocument/2006/relationships/tags" Target="../tags/tag997.xml"/><Relationship Id="rId4" Type="http://schemas.openxmlformats.org/officeDocument/2006/relationships/tags" Target="../tags/tag996.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1001.xml"/><Relationship Id="rId2" Type="http://schemas.openxmlformats.org/officeDocument/2006/relationships/tags" Target="../tags/tag1000.xml"/><Relationship Id="rId1" Type="http://schemas.openxmlformats.org/officeDocument/2006/relationships/tags" Target="../tags/tag999.xml"/><Relationship Id="rId6" Type="http://schemas.openxmlformats.org/officeDocument/2006/relationships/slideMaster" Target="../slideMasters/slideMaster16.xml"/><Relationship Id="rId5" Type="http://schemas.openxmlformats.org/officeDocument/2006/relationships/tags" Target="../tags/tag1003.xml"/><Relationship Id="rId4" Type="http://schemas.openxmlformats.org/officeDocument/2006/relationships/tags" Target="../tags/tag1002.xml"/></Relationships>
</file>

<file path=ppt/slideLayouts/_rels/slideLayout176.xml.rels><?xml version="1.0" encoding="UTF-8" standalone="yes"?>
<Relationships xmlns="http://schemas.openxmlformats.org/package/2006/relationships"><Relationship Id="rId3" Type="http://schemas.openxmlformats.org/officeDocument/2006/relationships/tags" Target="../tags/tag1006.xml"/><Relationship Id="rId2" Type="http://schemas.openxmlformats.org/officeDocument/2006/relationships/tags" Target="../tags/tag1005.xml"/><Relationship Id="rId1" Type="http://schemas.openxmlformats.org/officeDocument/2006/relationships/tags" Target="../tags/tag1004.xml"/><Relationship Id="rId6" Type="http://schemas.openxmlformats.org/officeDocument/2006/relationships/slideMaster" Target="../slideMasters/slideMaster16.xml"/><Relationship Id="rId5" Type="http://schemas.openxmlformats.org/officeDocument/2006/relationships/tags" Target="../tags/tag1008.xml"/><Relationship Id="rId4" Type="http://schemas.openxmlformats.org/officeDocument/2006/relationships/tags" Target="../tags/tag100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slideMaster" Target="../slideMasters/slideMaster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2.xml"/><Relationship Id="rId5" Type="http://schemas.openxmlformats.org/officeDocument/2006/relationships/tags" Target="../tags/tag121.xml"/><Relationship Id="rId4" Type="http://schemas.openxmlformats.org/officeDocument/2006/relationships/tags" Target="../tags/tag120.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2.xml"/><Relationship Id="rId5" Type="http://schemas.openxmlformats.org/officeDocument/2006/relationships/tags" Target="../tags/tag126.xml"/><Relationship Id="rId4" Type="http://schemas.openxmlformats.org/officeDocument/2006/relationships/tags" Target="../tags/tag125.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Master" Target="../slideMasters/slideMaster3.xml"/><Relationship Id="rId5" Type="http://schemas.openxmlformats.org/officeDocument/2006/relationships/tags" Target="../tags/tag136.xml"/><Relationship Id="rId4" Type="http://schemas.openxmlformats.org/officeDocument/2006/relationships/tags" Target="../tags/tag13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Master" Target="../slideMasters/slideMaster3.xml"/><Relationship Id="rId5" Type="http://schemas.openxmlformats.org/officeDocument/2006/relationships/tags" Target="../tags/tag141.xml"/><Relationship Id="rId4" Type="http://schemas.openxmlformats.org/officeDocument/2006/relationships/tags" Target="../tags/tag1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Master" Target="../slideMasters/slideMaster3.xml"/><Relationship Id="rId5" Type="http://schemas.openxmlformats.org/officeDocument/2006/relationships/tags" Target="../tags/tag146.xml"/><Relationship Id="rId4" Type="http://schemas.openxmlformats.org/officeDocument/2006/relationships/tags" Target="../tags/tag145.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slideMaster" Target="../slideMasters/slideMaster3.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60.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slideMaster" Target="../slideMasters/slideMaster3.xml"/><Relationship Id="rId4" Type="http://schemas.openxmlformats.org/officeDocument/2006/relationships/tags" Target="../tags/tag164.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slideMaster" Target="../slideMasters/slideMaster3.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slideMaster" Target="../slideMasters/slideMaster3.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Master" Target="../slideMasters/slideMaster3.xml"/><Relationship Id="rId5" Type="http://schemas.openxmlformats.org/officeDocument/2006/relationships/tags" Target="../tags/tag184.xml"/><Relationship Id="rId4" Type="http://schemas.openxmlformats.org/officeDocument/2006/relationships/tags" Target="../tags/tag18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slideMaster" Target="../slideMasters/slideMaster3.xml"/><Relationship Id="rId5" Type="http://schemas.openxmlformats.org/officeDocument/2006/relationships/tags" Target="../tags/tag189.xml"/><Relationship Id="rId4" Type="http://schemas.openxmlformats.org/officeDocument/2006/relationships/tags" Target="../tags/tag18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Master" Target="../slideMasters/slideMaster4.xml"/><Relationship Id="rId5" Type="http://schemas.openxmlformats.org/officeDocument/2006/relationships/tags" Target="../tags/tag199.xml"/><Relationship Id="rId4" Type="http://schemas.openxmlformats.org/officeDocument/2006/relationships/tags" Target="../tags/tag198.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slideMaster" Target="../slideMasters/slideMaster4.xml"/><Relationship Id="rId5" Type="http://schemas.openxmlformats.org/officeDocument/2006/relationships/tags" Target="../tags/tag204.xml"/><Relationship Id="rId4" Type="http://schemas.openxmlformats.org/officeDocument/2006/relationships/tags" Target="../tags/tag20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slideMaster" Target="../slideMasters/slideMaster4.xml"/><Relationship Id="rId5" Type="http://schemas.openxmlformats.org/officeDocument/2006/relationships/tags" Target="../tags/tag209.xml"/><Relationship Id="rId4" Type="http://schemas.openxmlformats.org/officeDocument/2006/relationships/tags" Target="../tags/tag208.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12.xml"/><Relationship Id="rId7" Type="http://schemas.openxmlformats.org/officeDocument/2006/relationships/slideMaster" Target="../slideMasters/slideMaster4.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223.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slideMaster" Target="../slideMasters/slideMaster4.xml"/><Relationship Id="rId4" Type="http://schemas.openxmlformats.org/officeDocument/2006/relationships/tags" Target="../tags/tag227.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33.xml"/><Relationship Id="rId7" Type="http://schemas.openxmlformats.org/officeDocument/2006/relationships/slideMaster" Target="../slideMasters/slideMaster4.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slideMaster" Target="../slideMasters/slideMaster4.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slideMaster" Target="../slideMasters/slideMaster4.xml"/><Relationship Id="rId5" Type="http://schemas.openxmlformats.org/officeDocument/2006/relationships/tags" Target="../tags/tag247.xml"/><Relationship Id="rId4" Type="http://schemas.openxmlformats.org/officeDocument/2006/relationships/tags" Target="../tags/tag24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slideMaster" Target="../slideMasters/slideMaster4.xml"/><Relationship Id="rId5" Type="http://schemas.openxmlformats.org/officeDocument/2006/relationships/tags" Target="../tags/tag252.xml"/><Relationship Id="rId4" Type="http://schemas.openxmlformats.org/officeDocument/2006/relationships/tags" Target="../tags/tag25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slideMaster" Target="../slideMasters/slideMaster5.xml"/><Relationship Id="rId5" Type="http://schemas.openxmlformats.org/officeDocument/2006/relationships/tags" Target="../tags/tag262.xml"/><Relationship Id="rId4" Type="http://schemas.openxmlformats.org/officeDocument/2006/relationships/tags" Target="../tags/tag26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slideMaster" Target="../slideMasters/slideMaster5.xml"/><Relationship Id="rId5" Type="http://schemas.openxmlformats.org/officeDocument/2006/relationships/tags" Target="../tags/tag267.xml"/><Relationship Id="rId4" Type="http://schemas.openxmlformats.org/officeDocument/2006/relationships/tags" Target="../tags/tag266.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slideMaster" Target="../slideMasters/slideMaster5.xml"/><Relationship Id="rId5" Type="http://schemas.openxmlformats.org/officeDocument/2006/relationships/tags" Target="../tags/tag272.xml"/><Relationship Id="rId4" Type="http://schemas.openxmlformats.org/officeDocument/2006/relationships/tags" Target="../tags/tag271.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75.xml"/><Relationship Id="rId7" Type="http://schemas.openxmlformats.org/officeDocument/2006/relationships/slideMaster" Target="../slideMasters/slideMaster5.xml"/><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286.xml"/><Relationship Id="rId3" Type="http://schemas.openxmlformats.org/officeDocument/2006/relationships/tags" Target="../tags/tag281.xml"/><Relationship Id="rId7" Type="http://schemas.openxmlformats.org/officeDocument/2006/relationships/tags" Target="../tags/tag285.xml"/><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slideMaster" Target="../slideMasters/slideMaster5.xml"/><Relationship Id="rId4" Type="http://schemas.openxmlformats.org/officeDocument/2006/relationships/tags" Target="../tags/tag29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296.xml"/><Relationship Id="rId7" Type="http://schemas.openxmlformats.org/officeDocument/2006/relationships/slideMaster" Target="../slideMasters/slideMaster5.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302.xml"/><Relationship Id="rId7" Type="http://schemas.openxmlformats.org/officeDocument/2006/relationships/slideMaster" Target="../slideMasters/slideMaster5.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Master" Target="../slideMasters/slideMaster5.xml"/><Relationship Id="rId5" Type="http://schemas.openxmlformats.org/officeDocument/2006/relationships/tags" Target="../tags/tag310.xml"/><Relationship Id="rId4" Type="http://schemas.openxmlformats.org/officeDocument/2006/relationships/tags" Target="../tags/tag309.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Master" Target="../slideMasters/slideMaster5.xml"/><Relationship Id="rId5" Type="http://schemas.openxmlformats.org/officeDocument/2006/relationships/tags" Target="../tags/tag315.xml"/><Relationship Id="rId4" Type="http://schemas.openxmlformats.org/officeDocument/2006/relationships/tags" Target="../tags/tag314.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Master" Target="../slideMasters/slideMaster6.xml"/><Relationship Id="rId5" Type="http://schemas.openxmlformats.org/officeDocument/2006/relationships/tags" Target="../tags/tag325.xml"/><Relationship Id="rId4" Type="http://schemas.openxmlformats.org/officeDocument/2006/relationships/tags" Target="../tags/tag324.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Master" Target="../slideMasters/slideMaster6.xml"/><Relationship Id="rId5" Type="http://schemas.openxmlformats.org/officeDocument/2006/relationships/tags" Target="../tags/tag330.xml"/><Relationship Id="rId4" Type="http://schemas.openxmlformats.org/officeDocument/2006/relationships/tags" Target="../tags/tag329.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Master" Target="../slideMasters/slideMaster6.xml"/><Relationship Id="rId5" Type="http://schemas.openxmlformats.org/officeDocument/2006/relationships/tags" Target="../tags/tag335.xml"/><Relationship Id="rId4" Type="http://schemas.openxmlformats.org/officeDocument/2006/relationships/tags" Target="../tags/tag33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338.xml"/><Relationship Id="rId7" Type="http://schemas.openxmlformats.org/officeDocument/2006/relationships/slideMaster" Target="../slideMasters/slideMaster6.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349.xml"/><Relationship Id="rId3" Type="http://schemas.openxmlformats.org/officeDocument/2006/relationships/tags" Target="../tags/tag344.xml"/><Relationship Id="rId7" Type="http://schemas.openxmlformats.org/officeDocument/2006/relationships/tags" Target="../tags/tag348.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9"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tags" Target="../tags/tag350.xml"/><Relationship Id="rId5" Type="http://schemas.openxmlformats.org/officeDocument/2006/relationships/slideMaster" Target="../slideMasters/slideMaster6.xml"/><Relationship Id="rId4" Type="http://schemas.openxmlformats.org/officeDocument/2006/relationships/tags" Target="../tags/tag353.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4"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59.xml"/><Relationship Id="rId7" Type="http://schemas.openxmlformats.org/officeDocument/2006/relationships/slideMaster" Target="../slideMasters/slideMaster6.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65.xml"/><Relationship Id="rId7" Type="http://schemas.openxmlformats.org/officeDocument/2006/relationships/slideMaster" Target="../slideMasters/slideMaster6.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tags" Target="../tags/tag366.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Master" Target="../slideMasters/slideMaster6.xml"/><Relationship Id="rId5" Type="http://schemas.openxmlformats.org/officeDocument/2006/relationships/tags" Target="../tags/tag373.xml"/><Relationship Id="rId4" Type="http://schemas.openxmlformats.org/officeDocument/2006/relationships/tags" Target="../tags/tag372.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slideMaster" Target="../slideMasters/slideMaster6.xml"/><Relationship Id="rId5" Type="http://schemas.openxmlformats.org/officeDocument/2006/relationships/tags" Target="../tags/tag378.xml"/><Relationship Id="rId4" Type="http://schemas.openxmlformats.org/officeDocument/2006/relationships/tags" Target="../tags/tag377.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slideMaster" Target="../slideMasters/slideMaster7.xml"/><Relationship Id="rId5" Type="http://schemas.openxmlformats.org/officeDocument/2006/relationships/tags" Target="../tags/tag388.xml"/><Relationship Id="rId4" Type="http://schemas.openxmlformats.org/officeDocument/2006/relationships/tags" Target="../tags/tag38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slideMaster" Target="../slideMasters/slideMaster7.xml"/><Relationship Id="rId5" Type="http://schemas.openxmlformats.org/officeDocument/2006/relationships/tags" Target="../tags/tag393.xml"/><Relationship Id="rId4" Type="http://schemas.openxmlformats.org/officeDocument/2006/relationships/tags" Target="../tags/tag392.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slideMaster" Target="../slideMasters/slideMaster7.xml"/><Relationship Id="rId5" Type="http://schemas.openxmlformats.org/officeDocument/2006/relationships/tags" Target="../tags/tag398.xml"/><Relationship Id="rId4" Type="http://schemas.openxmlformats.org/officeDocument/2006/relationships/tags" Target="../tags/tag39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401.xml"/><Relationship Id="rId7" Type="http://schemas.openxmlformats.org/officeDocument/2006/relationships/slideMaster" Target="../slideMasters/slideMaster7.xml"/><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412.xml"/><Relationship Id="rId3" Type="http://schemas.openxmlformats.org/officeDocument/2006/relationships/tags" Target="../tags/tag407.xml"/><Relationship Id="rId7" Type="http://schemas.openxmlformats.org/officeDocument/2006/relationships/tags" Target="../tags/tag411.xml"/><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tags" Target="../tags/tag410.xml"/><Relationship Id="rId5" Type="http://schemas.openxmlformats.org/officeDocument/2006/relationships/tags" Target="../tags/tag409.xml"/><Relationship Id="rId4" Type="http://schemas.openxmlformats.org/officeDocument/2006/relationships/tags" Target="../tags/tag408.xml"/><Relationship Id="rId9"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tags" Target="../tags/tag413.xml"/><Relationship Id="rId5" Type="http://schemas.openxmlformats.org/officeDocument/2006/relationships/slideMaster" Target="../slideMasters/slideMaster7.xml"/><Relationship Id="rId4" Type="http://schemas.openxmlformats.org/officeDocument/2006/relationships/tags" Target="../tags/tag416.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 Id="rId4"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422.xml"/><Relationship Id="rId7" Type="http://schemas.openxmlformats.org/officeDocument/2006/relationships/slideMaster" Target="../slideMasters/slideMaster7.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28.xml"/><Relationship Id="rId7" Type="http://schemas.openxmlformats.org/officeDocument/2006/relationships/slideMaster" Target="../slideMasters/slideMaster7.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tags" Target="../tags/tag431.xml"/><Relationship Id="rId5" Type="http://schemas.openxmlformats.org/officeDocument/2006/relationships/tags" Target="../tags/tag430.xml"/><Relationship Id="rId4" Type="http://schemas.openxmlformats.org/officeDocument/2006/relationships/tags" Target="../tags/tag429.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slideMaster" Target="../slideMasters/slideMaster7.xml"/><Relationship Id="rId5" Type="http://schemas.openxmlformats.org/officeDocument/2006/relationships/tags" Target="../tags/tag436.xml"/><Relationship Id="rId4" Type="http://schemas.openxmlformats.org/officeDocument/2006/relationships/tags" Target="../tags/tag43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439.xml"/><Relationship Id="rId2" Type="http://schemas.openxmlformats.org/officeDocument/2006/relationships/tags" Target="../tags/tag438.xml"/><Relationship Id="rId1" Type="http://schemas.openxmlformats.org/officeDocument/2006/relationships/tags" Target="../tags/tag437.xml"/><Relationship Id="rId6" Type="http://schemas.openxmlformats.org/officeDocument/2006/relationships/slideMaster" Target="../slideMasters/slideMaster7.xml"/><Relationship Id="rId5" Type="http://schemas.openxmlformats.org/officeDocument/2006/relationships/tags" Target="../tags/tag441.xml"/><Relationship Id="rId4" Type="http://schemas.openxmlformats.org/officeDocument/2006/relationships/tags" Target="../tags/tag440.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slideMaster" Target="../slideMasters/slideMaster8.xml"/><Relationship Id="rId5" Type="http://schemas.openxmlformats.org/officeDocument/2006/relationships/tags" Target="../tags/tag451.xml"/><Relationship Id="rId4" Type="http://schemas.openxmlformats.org/officeDocument/2006/relationships/tags" Target="../tags/tag450.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454.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slideMaster" Target="../slideMasters/slideMaster8.xml"/><Relationship Id="rId5" Type="http://schemas.openxmlformats.org/officeDocument/2006/relationships/tags" Target="../tags/tag456.xml"/><Relationship Id="rId4" Type="http://schemas.openxmlformats.org/officeDocument/2006/relationships/tags" Target="../tags/tag45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459.xml"/><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slideMaster" Target="../slideMasters/slideMaster8.xml"/><Relationship Id="rId5" Type="http://schemas.openxmlformats.org/officeDocument/2006/relationships/tags" Target="../tags/tag461.xml"/><Relationship Id="rId4" Type="http://schemas.openxmlformats.org/officeDocument/2006/relationships/tags" Target="../tags/tag460.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464.xml"/><Relationship Id="rId7" Type="http://schemas.openxmlformats.org/officeDocument/2006/relationships/slideMaster" Target="../slideMasters/slideMaster8.xml"/><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tags" Target="../tags/tag467.xml"/><Relationship Id="rId5" Type="http://schemas.openxmlformats.org/officeDocument/2006/relationships/tags" Target="../tags/tag466.xml"/><Relationship Id="rId4" Type="http://schemas.openxmlformats.org/officeDocument/2006/relationships/tags" Target="../tags/tag465.xml"/></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475.xml"/><Relationship Id="rId3" Type="http://schemas.openxmlformats.org/officeDocument/2006/relationships/tags" Target="../tags/tag470.xml"/><Relationship Id="rId7" Type="http://schemas.openxmlformats.org/officeDocument/2006/relationships/tags" Target="../tags/tag474.xml"/><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tags" Target="../tags/tag473.xml"/><Relationship Id="rId5" Type="http://schemas.openxmlformats.org/officeDocument/2006/relationships/tags" Target="../tags/tag472.xml"/><Relationship Id="rId4" Type="http://schemas.openxmlformats.org/officeDocument/2006/relationships/tags" Target="../tags/tag471.xml"/><Relationship Id="rId9"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478.xml"/><Relationship Id="rId2" Type="http://schemas.openxmlformats.org/officeDocument/2006/relationships/tags" Target="../tags/tag477.xml"/><Relationship Id="rId1" Type="http://schemas.openxmlformats.org/officeDocument/2006/relationships/tags" Target="../tags/tag476.xml"/><Relationship Id="rId5" Type="http://schemas.openxmlformats.org/officeDocument/2006/relationships/slideMaster" Target="../slideMasters/slideMaster8.xml"/><Relationship Id="rId4" Type="http://schemas.openxmlformats.org/officeDocument/2006/relationships/tags" Target="../tags/tag479.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 Id="rId4"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485.xml"/><Relationship Id="rId7" Type="http://schemas.openxmlformats.org/officeDocument/2006/relationships/slideMaster" Target="../slideMasters/slideMaster8.xml"/><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tags" Target="../tags/tag486.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491.xml"/><Relationship Id="rId7" Type="http://schemas.openxmlformats.org/officeDocument/2006/relationships/slideMaster" Target="../slideMasters/slideMaster8.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497.xml"/><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slideMaster" Target="../slideMasters/slideMaster8.xml"/><Relationship Id="rId5" Type="http://schemas.openxmlformats.org/officeDocument/2006/relationships/tags" Target="../tags/tag499.xml"/><Relationship Id="rId4" Type="http://schemas.openxmlformats.org/officeDocument/2006/relationships/tags" Target="../tags/tag498.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502.xml"/><Relationship Id="rId2" Type="http://schemas.openxmlformats.org/officeDocument/2006/relationships/tags" Target="../tags/tag501.xml"/><Relationship Id="rId1" Type="http://schemas.openxmlformats.org/officeDocument/2006/relationships/tags" Target="../tags/tag500.xml"/><Relationship Id="rId6" Type="http://schemas.openxmlformats.org/officeDocument/2006/relationships/slideMaster" Target="../slideMasters/slideMaster8.xml"/><Relationship Id="rId5" Type="http://schemas.openxmlformats.org/officeDocument/2006/relationships/tags" Target="../tags/tag504.xml"/><Relationship Id="rId4" Type="http://schemas.openxmlformats.org/officeDocument/2006/relationships/tags" Target="../tags/tag503.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512.xml"/><Relationship Id="rId2" Type="http://schemas.openxmlformats.org/officeDocument/2006/relationships/tags" Target="../tags/tag511.xml"/><Relationship Id="rId1" Type="http://schemas.openxmlformats.org/officeDocument/2006/relationships/tags" Target="../tags/tag510.xml"/><Relationship Id="rId6" Type="http://schemas.openxmlformats.org/officeDocument/2006/relationships/slideMaster" Target="../slideMasters/slideMaster9.xml"/><Relationship Id="rId5" Type="http://schemas.openxmlformats.org/officeDocument/2006/relationships/tags" Target="../tags/tag514.xml"/><Relationship Id="rId4" Type="http://schemas.openxmlformats.org/officeDocument/2006/relationships/tags" Target="../tags/tag51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517.xml"/><Relationship Id="rId2" Type="http://schemas.openxmlformats.org/officeDocument/2006/relationships/tags" Target="../tags/tag516.xml"/><Relationship Id="rId1" Type="http://schemas.openxmlformats.org/officeDocument/2006/relationships/tags" Target="../tags/tag515.xml"/><Relationship Id="rId6" Type="http://schemas.openxmlformats.org/officeDocument/2006/relationships/slideMaster" Target="../slideMasters/slideMaster9.xml"/><Relationship Id="rId5" Type="http://schemas.openxmlformats.org/officeDocument/2006/relationships/tags" Target="../tags/tag519.xml"/><Relationship Id="rId4" Type="http://schemas.openxmlformats.org/officeDocument/2006/relationships/tags" Target="../tags/tag518.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 Id="rId6" Type="http://schemas.openxmlformats.org/officeDocument/2006/relationships/slideMaster" Target="../slideMasters/slideMaster9.xml"/><Relationship Id="rId5" Type="http://schemas.openxmlformats.org/officeDocument/2006/relationships/tags" Target="../tags/tag524.xml"/><Relationship Id="rId4" Type="http://schemas.openxmlformats.org/officeDocument/2006/relationships/tags" Target="../tags/tag523.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527.xml"/><Relationship Id="rId7" Type="http://schemas.openxmlformats.org/officeDocument/2006/relationships/slideMaster" Target="../slideMasters/slideMaster9.xml"/><Relationship Id="rId2" Type="http://schemas.openxmlformats.org/officeDocument/2006/relationships/tags" Target="../tags/tag526.xml"/><Relationship Id="rId1" Type="http://schemas.openxmlformats.org/officeDocument/2006/relationships/tags" Target="../tags/tag525.xml"/><Relationship Id="rId6" Type="http://schemas.openxmlformats.org/officeDocument/2006/relationships/tags" Target="../tags/tag530.xml"/><Relationship Id="rId5" Type="http://schemas.openxmlformats.org/officeDocument/2006/relationships/tags" Target="../tags/tag529.xml"/><Relationship Id="rId4" Type="http://schemas.openxmlformats.org/officeDocument/2006/relationships/tags" Target="../tags/tag528.xml"/></Relationships>
</file>

<file path=ppt/slideLayouts/_rels/slideLayout93.xml.rels><?xml version="1.0" encoding="UTF-8" standalone="yes"?>
<Relationships xmlns="http://schemas.openxmlformats.org/package/2006/relationships"><Relationship Id="rId8" Type="http://schemas.openxmlformats.org/officeDocument/2006/relationships/tags" Target="../tags/tag538.xml"/><Relationship Id="rId3" Type="http://schemas.openxmlformats.org/officeDocument/2006/relationships/tags" Target="../tags/tag533.xml"/><Relationship Id="rId7" Type="http://schemas.openxmlformats.org/officeDocument/2006/relationships/tags" Target="../tags/tag537.xml"/><Relationship Id="rId2" Type="http://schemas.openxmlformats.org/officeDocument/2006/relationships/tags" Target="../tags/tag532.xml"/><Relationship Id="rId1" Type="http://schemas.openxmlformats.org/officeDocument/2006/relationships/tags" Target="../tags/tag531.xml"/><Relationship Id="rId6" Type="http://schemas.openxmlformats.org/officeDocument/2006/relationships/tags" Target="../tags/tag536.xml"/><Relationship Id="rId5" Type="http://schemas.openxmlformats.org/officeDocument/2006/relationships/tags" Target="../tags/tag535.xml"/><Relationship Id="rId4" Type="http://schemas.openxmlformats.org/officeDocument/2006/relationships/tags" Target="../tags/tag534.xml"/><Relationship Id="rId9"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541.xml"/><Relationship Id="rId2" Type="http://schemas.openxmlformats.org/officeDocument/2006/relationships/tags" Target="../tags/tag540.xml"/><Relationship Id="rId1" Type="http://schemas.openxmlformats.org/officeDocument/2006/relationships/tags" Target="../tags/tag539.xml"/><Relationship Id="rId5" Type="http://schemas.openxmlformats.org/officeDocument/2006/relationships/slideMaster" Target="../slideMasters/slideMaster9.xml"/><Relationship Id="rId4" Type="http://schemas.openxmlformats.org/officeDocument/2006/relationships/tags" Target="../tags/tag542.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545.xml"/><Relationship Id="rId2" Type="http://schemas.openxmlformats.org/officeDocument/2006/relationships/tags" Target="../tags/tag544.xml"/><Relationship Id="rId1" Type="http://schemas.openxmlformats.org/officeDocument/2006/relationships/tags" Target="../tags/tag543.xml"/><Relationship Id="rId4"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548.xml"/><Relationship Id="rId7" Type="http://schemas.openxmlformats.org/officeDocument/2006/relationships/slideMaster" Target="../slideMasters/slideMaster9.xml"/><Relationship Id="rId2" Type="http://schemas.openxmlformats.org/officeDocument/2006/relationships/tags" Target="../tags/tag547.xml"/><Relationship Id="rId1" Type="http://schemas.openxmlformats.org/officeDocument/2006/relationships/tags" Target="../tags/tag546.xml"/><Relationship Id="rId6" Type="http://schemas.openxmlformats.org/officeDocument/2006/relationships/tags" Target="../tags/tag551.xml"/><Relationship Id="rId5" Type="http://schemas.openxmlformats.org/officeDocument/2006/relationships/tags" Target="../tags/tag550.xml"/><Relationship Id="rId4" Type="http://schemas.openxmlformats.org/officeDocument/2006/relationships/tags" Target="../tags/tag549.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554.xml"/><Relationship Id="rId7" Type="http://schemas.openxmlformats.org/officeDocument/2006/relationships/slideMaster" Target="../slideMasters/slideMaster9.xml"/><Relationship Id="rId2" Type="http://schemas.openxmlformats.org/officeDocument/2006/relationships/tags" Target="../tags/tag553.xml"/><Relationship Id="rId1" Type="http://schemas.openxmlformats.org/officeDocument/2006/relationships/tags" Target="../tags/tag552.xml"/><Relationship Id="rId6" Type="http://schemas.openxmlformats.org/officeDocument/2006/relationships/tags" Target="../tags/tag557.xml"/><Relationship Id="rId5" Type="http://schemas.openxmlformats.org/officeDocument/2006/relationships/tags" Target="../tags/tag556.xml"/><Relationship Id="rId4" Type="http://schemas.openxmlformats.org/officeDocument/2006/relationships/tags" Target="../tags/tag555.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tags" Target="../tags/tag558.xml"/><Relationship Id="rId6" Type="http://schemas.openxmlformats.org/officeDocument/2006/relationships/slideMaster" Target="../slideMasters/slideMaster9.xml"/><Relationship Id="rId5" Type="http://schemas.openxmlformats.org/officeDocument/2006/relationships/tags" Target="../tags/tag562.xml"/><Relationship Id="rId4" Type="http://schemas.openxmlformats.org/officeDocument/2006/relationships/tags" Target="../tags/tag561.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565.xml"/><Relationship Id="rId2" Type="http://schemas.openxmlformats.org/officeDocument/2006/relationships/tags" Target="../tags/tag564.xml"/><Relationship Id="rId1" Type="http://schemas.openxmlformats.org/officeDocument/2006/relationships/tags" Target="../tags/tag563.xml"/><Relationship Id="rId6" Type="http://schemas.openxmlformats.org/officeDocument/2006/relationships/slideMaster" Target="../slideMasters/slideMaster9.xml"/><Relationship Id="rId5" Type="http://schemas.openxmlformats.org/officeDocument/2006/relationships/tags" Target="../tags/tag567.xml"/><Relationship Id="rId4" Type="http://schemas.openxmlformats.org/officeDocument/2006/relationships/tags" Target="../tags/tag56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C097DE92-348A-4B73-A778-1B20AB4EE4AF}"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8E4A9621-33B4-4E29-B488-2057708FFD15}"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700C0068-2B9E-4094-859D-9D1F3C84F0C6}" type="slidenum">
              <a:rPr lang="it-IT"/>
              <a:pPr>
                <a:defRPr/>
              </a:pPr>
              <a:t>‹N›</a:t>
            </a:fld>
            <a:endParaRPr lang="it-IT"/>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8AD68B3-5D40-4FB0-AA45-2AB157FC75B6}" type="slidenum">
              <a:rPr lang="it-IT"/>
              <a:pPr>
                <a:defRPr/>
              </a:pPr>
              <a:t>‹N›</a:t>
            </a:fld>
            <a:endParaRPr lang="it-IT"/>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1362EECB-F227-4375-986E-BDF1EE3A0400}" type="slidenum">
              <a:rPr lang="it-IT"/>
              <a:pPr>
                <a:defRPr/>
              </a:pPr>
              <a:t>‹N›</a:t>
            </a:fld>
            <a:endParaRPr lang="it-IT"/>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D1E1DC95-6D59-4C38-99ED-5D075700CA0C}" type="slidenum">
              <a:rPr lang="it-IT"/>
              <a:pPr>
                <a:defRPr/>
              </a:pPr>
              <a:t>‹N›</a:t>
            </a:fld>
            <a:endParaRPr lang="it-IT"/>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it-IT"/>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708D43C2-C0A1-4726-8DD9-2AF35FC2587F}" type="slidenum">
              <a:rPr lang="it-IT"/>
              <a:pPr>
                <a:defRPr/>
              </a:pPr>
              <a:t>‹N›</a:t>
            </a:fld>
            <a:endParaRPr lang="it-IT"/>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it-IT"/>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5BD6F736-B14B-48F5-AA37-2D97FB03D69F}" type="slidenum">
              <a:rPr lang="it-IT"/>
              <a:pPr>
                <a:defRPr/>
              </a:pPr>
              <a:t>‹N›</a:t>
            </a:fld>
            <a:endParaRPr lang="it-IT"/>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it-IT"/>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1903776-FBB1-4115-8410-B98B4FE68270}" type="slidenum">
              <a:rPr lang="it-IT"/>
              <a:pPr>
                <a:defRPr/>
              </a:pPr>
              <a:t>‹N›</a:t>
            </a:fld>
            <a:endParaRPr lang="it-IT"/>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C146DDE9-98BD-4DA4-9279-816D0CF2554D}" type="slidenum">
              <a:rPr lang="it-IT"/>
              <a:pPr>
                <a:defRPr/>
              </a:pPr>
              <a:t>‹N›</a:t>
            </a:fld>
            <a:endParaRPr lang="it-IT"/>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D3F4C0B8-9B66-412D-85F8-334C065AD6E2}" type="slidenum">
              <a:rPr lang="it-IT"/>
              <a:pPr>
                <a:defRPr/>
              </a:pPr>
              <a:t>‹N›</a:t>
            </a:fld>
            <a:endParaRPr lang="it-IT"/>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975DD74F-C5B9-434A-85FB-23D34857E5F6}" type="slidenum">
              <a:rPr lang="it-IT"/>
              <a:pPr>
                <a:defRPr/>
              </a:pPr>
              <a:t>‹N›</a:t>
            </a:fld>
            <a:endParaRPr lang="it-IT"/>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67A746EE-9EDD-4FB0-9CF0-661C288E1BB5}"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408AB5B4-6B7F-4FBB-AD49-6824D724E2BA}" type="slidenum">
              <a:rPr lang="it-IT"/>
              <a:pPr>
                <a:defRPr/>
              </a:pPr>
              <a:t>‹N›</a:t>
            </a:fld>
            <a:endParaRPr lang="it-IT"/>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6652CEE7-F63A-4693-8139-981FD24D2288}" type="slidenum">
              <a:rPr lang="it-IT"/>
              <a:pPr>
                <a:defRPr/>
              </a:pPr>
              <a:t>‹N›</a:t>
            </a:fld>
            <a:endParaRPr lang="it-IT"/>
          </a:p>
        </p:txBody>
      </p:sp>
    </p:spTree>
    <p:extLst>
      <p:ext uri="{BB962C8B-B14F-4D97-AF65-F5344CB8AC3E}">
        <p14:creationId xmlns:p14="http://schemas.microsoft.com/office/powerpoint/2010/main" xmlns="" val="3953690200"/>
      </p:ext>
    </p:extLst>
  </p:cSld>
  <p:clrMapOvr>
    <a:masterClrMapping/>
  </p:clrMapOvr>
  <p:transition spd="med">
    <p:dissolv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9C9CF09C-8C23-433D-B00A-7FB1D0C4FBDB}" type="slidenum">
              <a:rPr lang="it-IT"/>
              <a:pPr>
                <a:defRPr/>
              </a:pPr>
              <a:t>‹N›</a:t>
            </a:fld>
            <a:endParaRPr lang="it-IT"/>
          </a:p>
        </p:txBody>
      </p:sp>
    </p:spTree>
    <p:extLst>
      <p:ext uri="{BB962C8B-B14F-4D97-AF65-F5344CB8AC3E}">
        <p14:creationId xmlns:p14="http://schemas.microsoft.com/office/powerpoint/2010/main" xmlns="" val="1985772955"/>
      </p:ext>
    </p:extLst>
  </p:cSld>
  <p:clrMapOvr>
    <a:masterClrMapping/>
  </p:clrMapOvr>
  <p:transition spd="med">
    <p:dissolv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7889CBFF-DE44-493B-BB8E-53110D06C61F}" type="slidenum">
              <a:rPr lang="it-IT"/>
              <a:pPr>
                <a:defRPr/>
              </a:pPr>
              <a:t>‹N›</a:t>
            </a:fld>
            <a:endParaRPr lang="it-IT"/>
          </a:p>
        </p:txBody>
      </p:sp>
    </p:spTree>
    <p:extLst>
      <p:ext uri="{BB962C8B-B14F-4D97-AF65-F5344CB8AC3E}">
        <p14:creationId xmlns:p14="http://schemas.microsoft.com/office/powerpoint/2010/main" xmlns="" val="4120005263"/>
      </p:ext>
    </p:extLst>
  </p:cSld>
  <p:clrMapOvr>
    <a:masterClrMapping/>
  </p:clrMapOvr>
  <p:transition spd="med">
    <p:dissolv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74D42BCD-9BC2-4744-8110-6CD016E6895B}" type="slidenum">
              <a:rPr lang="it-IT"/>
              <a:pPr>
                <a:defRPr/>
              </a:pPr>
              <a:t>‹N›</a:t>
            </a:fld>
            <a:endParaRPr lang="it-IT"/>
          </a:p>
        </p:txBody>
      </p:sp>
    </p:spTree>
    <p:extLst>
      <p:ext uri="{BB962C8B-B14F-4D97-AF65-F5344CB8AC3E}">
        <p14:creationId xmlns:p14="http://schemas.microsoft.com/office/powerpoint/2010/main" xmlns="" val="41029533"/>
      </p:ext>
    </p:extLst>
  </p:cSld>
  <p:clrMapOvr>
    <a:masterClrMapping/>
  </p:clrMapOvr>
  <p:transition spd="med">
    <p:dissolv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it-IT"/>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4E761B8C-769B-450C-8CAB-6B5534EEBD94}" type="slidenum">
              <a:rPr lang="it-IT"/>
              <a:pPr>
                <a:defRPr/>
              </a:pPr>
              <a:t>‹N›</a:t>
            </a:fld>
            <a:endParaRPr lang="it-IT"/>
          </a:p>
        </p:txBody>
      </p:sp>
    </p:spTree>
    <p:extLst>
      <p:ext uri="{BB962C8B-B14F-4D97-AF65-F5344CB8AC3E}">
        <p14:creationId xmlns:p14="http://schemas.microsoft.com/office/powerpoint/2010/main" xmlns="" val="681658718"/>
      </p:ext>
    </p:extLst>
  </p:cSld>
  <p:clrMapOvr>
    <a:masterClrMapping/>
  </p:clrMapOvr>
  <p:transition spd="med">
    <p:dissolv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it-IT"/>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8136921A-BEC5-4739-8EB1-59AC4E0F9E15}" type="slidenum">
              <a:rPr lang="it-IT"/>
              <a:pPr>
                <a:defRPr/>
              </a:pPr>
              <a:t>‹N›</a:t>
            </a:fld>
            <a:endParaRPr lang="it-IT"/>
          </a:p>
        </p:txBody>
      </p:sp>
    </p:spTree>
    <p:extLst>
      <p:ext uri="{BB962C8B-B14F-4D97-AF65-F5344CB8AC3E}">
        <p14:creationId xmlns:p14="http://schemas.microsoft.com/office/powerpoint/2010/main" xmlns="" val="3404079548"/>
      </p:ext>
    </p:extLst>
  </p:cSld>
  <p:clrMapOvr>
    <a:masterClrMapping/>
  </p:clrMapOvr>
  <p:transition spd="med">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it-IT"/>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400B3849-4FA9-4CF2-B16F-B1EF4BAA06FC}" type="slidenum">
              <a:rPr lang="it-IT"/>
              <a:pPr>
                <a:defRPr/>
              </a:pPr>
              <a:t>‹N›</a:t>
            </a:fld>
            <a:endParaRPr lang="it-IT"/>
          </a:p>
        </p:txBody>
      </p:sp>
    </p:spTree>
    <p:extLst>
      <p:ext uri="{BB962C8B-B14F-4D97-AF65-F5344CB8AC3E}">
        <p14:creationId xmlns:p14="http://schemas.microsoft.com/office/powerpoint/2010/main" xmlns="" val="217287446"/>
      </p:ext>
    </p:extLst>
  </p:cSld>
  <p:clrMapOvr>
    <a:masterClrMapping/>
  </p:clrMapOvr>
  <p:transition spd="med">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ED54CCAE-BEC0-4EA8-92F9-6E8E0243196A}" type="slidenum">
              <a:rPr lang="it-IT"/>
              <a:pPr>
                <a:defRPr/>
              </a:pPr>
              <a:t>‹N›</a:t>
            </a:fld>
            <a:endParaRPr lang="it-IT"/>
          </a:p>
        </p:txBody>
      </p:sp>
    </p:spTree>
    <p:extLst>
      <p:ext uri="{BB962C8B-B14F-4D97-AF65-F5344CB8AC3E}">
        <p14:creationId xmlns:p14="http://schemas.microsoft.com/office/powerpoint/2010/main" xmlns="" val="2877534696"/>
      </p:ext>
    </p:extLst>
  </p:cSld>
  <p:clrMapOvr>
    <a:masterClrMapping/>
  </p:clrMapOvr>
  <p:transition spd="med">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557AAF42-BBA9-42CF-B699-AB563C306C69}" type="slidenum">
              <a:rPr lang="it-IT"/>
              <a:pPr>
                <a:defRPr/>
              </a:pPr>
              <a:t>‹N›</a:t>
            </a:fld>
            <a:endParaRPr lang="it-IT"/>
          </a:p>
        </p:txBody>
      </p:sp>
    </p:spTree>
    <p:extLst>
      <p:ext uri="{BB962C8B-B14F-4D97-AF65-F5344CB8AC3E}">
        <p14:creationId xmlns:p14="http://schemas.microsoft.com/office/powerpoint/2010/main" xmlns="" val="4099394453"/>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30AEC75B-4779-4CFD-A111-94D1698D65D5}"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7C3CAD03-8343-4559-A261-946E6D561250}" type="slidenum">
              <a:rPr lang="it-IT"/>
              <a:pPr>
                <a:defRPr/>
              </a:pPr>
              <a:t>‹N›</a:t>
            </a:fld>
            <a:endParaRPr lang="it-IT"/>
          </a:p>
        </p:txBody>
      </p:sp>
    </p:spTree>
    <p:extLst>
      <p:ext uri="{BB962C8B-B14F-4D97-AF65-F5344CB8AC3E}">
        <p14:creationId xmlns:p14="http://schemas.microsoft.com/office/powerpoint/2010/main" xmlns="" val="1867250524"/>
      </p:ext>
    </p:extLst>
  </p:cSld>
  <p:clrMapOvr>
    <a:masterClrMapping/>
  </p:clrMapOvr>
  <p:transition spd="med">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D2327E03-44A4-4313-844F-A7BA7524D7D0}" type="slidenum">
              <a:rPr lang="it-IT"/>
              <a:pPr>
                <a:defRPr/>
              </a:pPr>
              <a:t>‹N›</a:t>
            </a:fld>
            <a:endParaRPr lang="it-IT"/>
          </a:p>
        </p:txBody>
      </p:sp>
    </p:spTree>
    <p:extLst>
      <p:ext uri="{BB962C8B-B14F-4D97-AF65-F5344CB8AC3E}">
        <p14:creationId xmlns:p14="http://schemas.microsoft.com/office/powerpoint/2010/main" xmlns="" val="3051490811"/>
      </p:ext>
    </p:extLst>
  </p:cSld>
  <p:clrMapOvr>
    <a:masterClrMapping/>
  </p:clrMapOvr>
  <p:transition spd="med">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5CF8066A-E048-41EA-9A0C-AEC13338198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762435656"/>
      </p:ext>
    </p:extLst>
  </p:cSld>
  <p:clrMapOvr>
    <a:masterClrMapping/>
  </p:clrMapOvr>
  <p:transition spd="med">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58AE447C-CD0B-4975-B739-89723455693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273041425"/>
      </p:ext>
    </p:extLst>
  </p:cSld>
  <p:clrMapOvr>
    <a:masterClrMapping/>
  </p:clrMapOvr>
  <p:transition spd="med">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7D4EB442-1227-4BC0-8406-9BB0A1B8863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938404198"/>
      </p:ext>
    </p:extLst>
  </p:cSld>
  <p:clrMapOvr>
    <a:masterClrMapping/>
  </p:clrMapOvr>
  <p:transition spd="med">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AFFB8E83-2415-4FD4-B151-E80C7C4314E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179974387"/>
      </p:ext>
    </p:extLst>
  </p:cSld>
  <p:clrMapOvr>
    <a:masterClrMapping/>
  </p:clrMapOvr>
  <p:transition spd="med">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3B725AB3-A3A2-4D5E-9C4F-24D9C92CD2F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961866485"/>
      </p:ext>
    </p:extLst>
  </p:cSld>
  <p:clrMapOvr>
    <a:masterClrMapping/>
  </p:clrMapOvr>
  <p:transition spd="med">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8907EA16-B695-4952-9C1E-CFFD5263872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172330812"/>
      </p:ext>
    </p:extLst>
  </p:cSld>
  <p:clrMapOvr>
    <a:masterClrMapping/>
  </p:clrMapOvr>
  <p:transition spd="med">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673C4514-971A-4DC6-AF06-BF335ED59B1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670534208"/>
      </p:ext>
    </p:extLst>
  </p:cSld>
  <p:clrMapOvr>
    <a:masterClrMapping/>
  </p:clrMapOvr>
  <p:transition spd="med">
    <p:dissolv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642837EE-B1BD-48B4-B6BA-93D79B8C3BC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992791741"/>
      </p:ext>
    </p:extLst>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B3D32549-47FA-4B57-91A2-469540A6724D}"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046642EA-1322-42FF-9D64-6115130A569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958210259"/>
      </p:ext>
    </p:extLst>
  </p:cSld>
  <p:clrMapOvr>
    <a:masterClrMapping/>
  </p:clrMapOvr>
  <p:transition spd="med">
    <p:dissolv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6A0F82EC-A657-4BF3-B174-4915D8D6B63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053032006"/>
      </p:ext>
    </p:extLst>
  </p:cSld>
  <p:clrMapOvr>
    <a:masterClrMapping/>
  </p:clrMapOvr>
  <p:transition spd="med">
    <p:dissolv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A50C5A37-6014-4D59-8BFD-C7C5900DA6D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284958508"/>
      </p:ext>
    </p:extLst>
  </p:cSld>
  <p:clrMapOvr>
    <a:masterClrMapping/>
  </p:clrMapOvr>
  <p:transition spd="med">
    <p:dissolv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910A98AC-0A9B-4DE0-92D1-C25D91E2FA1C}"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6C2A98D-F293-4EAB-ABAC-4DB2CC8089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694823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26B8A245-B9DF-4F6C-8BB3-DF2395A16CC0}"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BCB1C6A-422B-417B-B5E4-4D50CC6332E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13106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23C1C582-DE59-4D96-B8F1-BFF1D4E7D490}"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302E6E7C-33E6-4FEB-A8A3-CF9156254DF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418964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A04C55B2-F0BF-4CF8-9801-8D7394F72D52}"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96C348D-C38E-431E-98D8-C4C3C8EE35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387996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9EE4FC4B-E632-4035-AFD9-D3C61D1A52E9}" type="datetimeFigureOut">
              <a:rPr lang="it-IT">
                <a:solidFill>
                  <a:prstClr val="black">
                    <a:tint val="75000"/>
                  </a:prstClr>
                </a:solidFill>
              </a:rPr>
              <a:pPr>
                <a:defRPr/>
              </a:pPr>
              <a:t>21/11/2017</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F790A631-2458-4F9F-86D4-9BAE74D72A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548518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4433301D-68B3-487A-B9F7-7C386333F84B}" type="datetimeFigureOut">
              <a:rPr lang="it-IT">
                <a:solidFill>
                  <a:prstClr val="black">
                    <a:tint val="75000"/>
                  </a:prstClr>
                </a:solidFill>
              </a:rPr>
              <a:pPr>
                <a:defRPr/>
              </a:pPr>
              <a:t>21/11/2017</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FED3FE0C-2417-4B7F-811D-8F5B831EBD7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407639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5F387E16-0089-47DE-9B4D-B99E22F0CA9D}" type="datetimeFigureOut">
              <a:rPr lang="it-IT">
                <a:solidFill>
                  <a:prstClr val="black">
                    <a:tint val="75000"/>
                  </a:prstClr>
                </a:solidFill>
              </a:rPr>
              <a:pPr>
                <a:defRPr/>
              </a:pPr>
              <a:t>21/11/2017</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1A0AE43E-36A5-4BB5-A160-3476DBC097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62025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51A48F0C-C96E-48EA-B20D-98F87D4F9B5C}"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24B693C1-23C9-494D-9931-F7BC4397B070}"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404A31DC-168F-4A38-B206-8160605D944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577732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78CE30B8-EA36-4DA2-BD79-B6B94E236F3A}"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71D66E67-4269-448B-972F-7BB1FD7976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032194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C821F71-45C5-4C83-9532-4C226460867E}"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876C3FFB-E3ED-4A2B-81B4-AE1971A39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865918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DE1B5F7-4427-4645-8248-12EDC8D2824E}"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2CECAA6-1B82-4CCC-A10B-DBC9296734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244413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29D10509-27E6-4630-BF20-55AD0FC65F93}"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DF75B616-A1C0-4EFE-88B5-A62209EEAB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881062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717BE642-DB1D-4EDA-9F50-8D47BD67990C}"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485ED16-9CFF-404E-BC73-0C63E24C346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081573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67BB1CC9-CA0D-481A-881B-59DA406982EA}"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D3629998-EBA5-42B2-8070-4BD96B1A787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749169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B15C0378-7D84-488D-A916-03022CDBE002}"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4C65CDD4-13B0-48AA-8622-2D43DD0FEB5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353997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FBCFA4B0-53E4-4198-8C60-69A7FD68CA44}" type="datetimeFigureOut">
              <a:rPr lang="it-IT">
                <a:solidFill>
                  <a:prstClr val="black">
                    <a:tint val="75000"/>
                  </a:prstClr>
                </a:solidFill>
              </a:rPr>
              <a:pPr>
                <a:defRPr/>
              </a:pPr>
              <a:t>21/11/2017</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8650AE0D-C7D1-4849-98C1-625C6816B0F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283053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344426A3-DE09-47AE-B487-DDAB1EEC3238}" type="datetimeFigureOut">
              <a:rPr lang="it-IT">
                <a:solidFill>
                  <a:prstClr val="black">
                    <a:tint val="75000"/>
                  </a:prstClr>
                </a:solidFill>
              </a:rPr>
              <a:pPr>
                <a:defRPr/>
              </a:pPr>
              <a:t>21/11/2017</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10D55BE3-E90C-4026-93A9-B59EBEFDACD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94316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93B23474-43F8-42F3-9E73-3779BD8F78E9}"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442A4D4D-C8D5-4588-883A-F137978E70FC}" type="datetimeFigureOut">
              <a:rPr lang="it-IT">
                <a:solidFill>
                  <a:prstClr val="black">
                    <a:tint val="75000"/>
                  </a:prstClr>
                </a:solidFill>
              </a:rPr>
              <a:pPr>
                <a:defRPr/>
              </a:pPr>
              <a:t>21/11/2017</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D5328A95-D9FB-436D-8F0E-85EBD7C9C5A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51791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29B404A1-5441-4429-8DAE-4A967DFF6879}"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A3AE040C-D861-42E3-9BD6-1248A6D4235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715461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C258F8E9-EED7-4B83-B044-AB32C2005A79}"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B0432321-CF29-4487-8D44-238E2F67C4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760168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877912AF-2925-4CFE-B9FB-17F41076880A}"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7FB9B3D-902D-4985-8D91-D6FCBF48B66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888729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9618E1E-5481-488C-B50E-42E91031BA88}"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8688445-F175-48F3-B341-002F13AFE6F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206186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E11EE0E-E60F-4909-A80F-05C182267783}"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28B344D3-98BC-487F-A6E2-94D6C5B52628}" type="slidenum">
              <a:rPr lang="it-IT"/>
              <a:pPr>
                <a:defRPr/>
              </a:pPr>
              <a:t>‹N›</a:t>
            </a:fld>
            <a:endParaRPr lang="it-IT"/>
          </a:p>
        </p:txBody>
      </p:sp>
    </p:spTree>
    <p:extLst>
      <p:ext uri="{BB962C8B-B14F-4D97-AF65-F5344CB8AC3E}">
        <p14:creationId xmlns:p14="http://schemas.microsoft.com/office/powerpoint/2010/main" xmlns="" val="34709886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62DFD2F1-384A-4E7F-932D-178C76562E42}"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E788AC9-4A93-43B0-8D28-7B0F4B9C5639}" type="slidenum">
              <a:rPr lang="it-IT"/>
              <a:pPr>
                <a:defRPr/>
              </a:pPr>
              <a:t>‹N›</a:t>
            </a:fld>
            <a:endParaRPr lang="it-IT"/>
          </a:p>
        </p:txBody>
      </p:sp>
    </p:spTree>
    <p:extLst>
      <p:ext uri="{BB962C8B-B14F-4D97-AF65-F5344CB8AC3E}">
        <p14:creationId xmlns:p14="http://schemas.microsoft.com/office/powerpoint/2010/main" xmlns="" val="28912502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90132A31-B2BF-41D2-8B1D-4F2F89A49C0C}"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A9DA832-036E-4A17-88DE-C0564559CC82}" type="slidenum">
              <a:rPr lang="it-IT"/>
              <a:pPr>
                <a:defRPr/>
              </a:pPr>
              <a:t>‹N›</a:t>
            </a:fld>
            <a:endParaRPr lang="it-IT"/>
          </a:p>
        </p:txBody>
      </p:sp>
    </p:spTree>
    <p:extLst>
      <p:ext uri="{BB962C8B-B14F-4D97-AF65-F5344CB8AC3E}">
        <p14:creationId xmlns:p14="http://schemas.microsoft.com/office/powerpoint/2010/main" xmlns="" val="30771286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EEFDDE19-BBCE-4C72-BA46-3CB39AC1AA0B}"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2932544A-48BC-4ACD-82BC-F3DD3DDFC8CB}" type="slidenum">
              <a:rPr lang="it-IT"/>
              <a:pPr>
                <a:defRPr/>
              </a:pPr>
              <a:t>‹N›</a:t>
            </a:fld>
            <a:endParaRPr lang="it-IT"/>
          </a:p>
        </p:txBody>
      </p:sp>
    </p:spTree>
    <p:extLst>
      <p:ext uri="{BB962C8B-B14F-4D97-AF65-F5344CB8AC3E}">
        <p14:creationId xmlns:p14="http://schemas.microsoft.com/office/powerpoint/2010/main" xmlns="" val="2018023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EB3ED890-0E3F-49D6-A395-7E9A41F537E4}" type="datetimeFigureOut">
              <a:rPr lang="it-IT"/>
              <a:pPr>
                <a:defRPr/>
              </a:pPr>
              <a:t>21/11/2017</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72B038C8-7C62-4AD2-9F0D-F51F247AC689}" type="slidenum">
              <a:rPr lang="it-IT"/>
              <a:pPr>
                <a:defRPr/>
              </a:pPr>
              <a:t>‹N›</a:t>
            </a:fld>
            <a:endParaRPr lang="it-IT"/>
          </a:p>
        </p:txBody>
      </p:sp>
    </p:spTree>
    <p:extLst>
      <p:ext uri="{BB962C8B-B14F-4D97-AF65-F5344CB8AC3E}">
        <p14:creationId xmlns:p14="http://schemas.microsoft.com/office/powerpoint/2010/main" xmlns="" val="759971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it-IT"/>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3AB64400-01C3-45F3-A966-8699AF395A19}"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827D562B-3089-42CF-9E2C-AAE4F4CDCA40}" type="datetimeFigureOut">
              <a:rPr lang="it-IT"/>
              <a:pPr>
                <a:defRPr/>
              </a:pPr>
              <a:t>21/11/2017</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EF94110F-586B-45D8-A5B8-2E9D30235EC0}" type="slidenum">
              <a:rPr lang="it-IT"/>
              <a:pPr>
                <a:defRPr/>
              </a:pPr>
              <a:t>‹N›</a:t>
            </a:fld>
            <a:endParaRPr lang="it-IT"/>
          </a:p>
        </p:txBody>
      </p:sp>
    </p:spTree>
    <p:extLst>
      <p:ext uri="{BB962C8B-B14F-4D97-AF65-F5344CB8AC3E}">
        <p14:creationId xmlns:p14="http://schemas.microsoft.com/office/powerpoint/2010/main" xmlns="" val="28480126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43104B72-0A79-4B4E-8EDC-CC2E97D25CEF}" type="datetimeFigureOut">
              <a:rPr lang="it-IT"/>
              <a:pPr>
                <a:defRPr/>
              </a:pPr>
              <a:t>21/11/2017</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16674A6D-4C21-4FC8-9393-753CB4FC4AB0}" type="slidenum">
              <a:rPr lang="it-IT"/>
              <a:pPr>
                <a:defRPr/>
              </a:pPr>
              <a:t>‹N›</a:t>
            </a:fld>
            <a:endParaRPr lang="it-IT"/>
          </a:p>
        </p:txBody>
      </p:sp>
    </p:spTree>
    <p:extLst>
      <p:ext uri="{BB962C8B-B14F-4D97-AF65-F5344CB8AC3E}">
        <p14:creationId xmlns:p14="http://schemas.microsoft.com/office/powerpoint/2010/main" xmlns="" val="8482793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8921AC0A-E13E-4F68-A72D-DAB6EB85B03A}"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ADD4E2D6-3CFA-45B8-A50E-B8F972245E0A}" type="slidenum">
              <a:rPr lang="it-IT"/>
              <a:pPr>
                <a:defRPr/>
              </a:pPr>
              <a:t>‹N›</a:t>
            </a:fld>
            <a:endParaRPr lang="it-IT"/>
          </a:p>
        </p:txBody>
      </p:sp>
    </p:spTree>
    <p:extLst>
      <p:ext uri="{BB962C8B-B14F-4D97-AF65-F5344CB8AC3E}">
        <p14:creationId xmlns:p14="http://schemas.microsoft.com/office/powerpoint/2010/main" xmlns="" val="39124792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D3CE035-0096-422B-B6F2-ED7DFC17F6BF}"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8E551F5-2752-48E6-B283-134DF6FEE6E8}" type="slidenum">
              <a:rPr lang="it-IT"/>
              <a:pPr>
                <a:defRPr/>
              </a:pPr>
              <a:t>‹N›</a:t>
            </a:fld>
            <a:endParaRPr lang="it-IT"/>
          </a:p>
        </p:txBody>
      </p:sp>
    </p:spTree>
    <p:extLst>
      <p:ext uri="{BB962C8B-B14F-4D97-AF65-F5344CB8AC3E}">
        <p14:creationId xmlns:p14="http://schemas.microsoft.com/office/powerpoint/2010/main" xmlns="" val="17733614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FB182EC-D354-48DC-83B5-FDE01A17D3F6}"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B38FB59-A54C-44B8-9891-F258970C6F55}" type="slidenum">
              <a:rPr lang="it-IT"/>
              <a:pPr>
                <a:defRPr/>
              </a:pPr>
              <a:t>‹N›</a:t>
            </a:fld>
            <a:endParaRPr lang="it-IT"/>
          </a:p>
        </p:txBody>
      </p:sp>
    </p:spTree>
    <p:extLst>
      <p:ext uri="{BB962C8B-B14F-4D97-AF65-F5344CB8AC3E}">
        <p14:creationId xmlns:p14="http://schemas.microsoft.com/office/powerpoint/2010/main" xmlns="" val="35647619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D549C684-18DE-4C60-B7F3-25B490D3710C}"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3DE77D0B-8A3C-4503-AFD0-3E137A915535}" type="slidenum">
              <a:rPr lang="it-IT"/>
              <a:pPr>
                <a:defRPr/>
              </a:pPr>
              <a:t>‹N›</a:t>
            </a:fld>
            <a:endParaRPr lang="it-IT"/>
          </a:p>
        </p:txBody>
      </p:sp>
    </p:spTree>
    <p:extLst>
      <p:ext uri="{BB962C8B-B14F-4D97-AF65-F5344CB8AC3E}">
        <p14:creationId xmlns:p14="http://schemas.microsoft.com/office/powerpoint/2010/main" xmlns="" val="42641465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0C52569-3B39-4105-8D59-BC058DB759EA}"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98F506B-C62C-4AC9-805D-35D315988C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574690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46CCEE1-81EB-433E-81C3-485A59A18E9C}"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FC9FE71-9270-4E94-ACD8-41A2CFCE585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162200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EF180570-53E9-47B8-8583-B4AE331D81E2}"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C58ADDC-6A34-4E96-989E-1A3B7B56950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788701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437CD0D9-4168-4867-AF2B-BC03F3DF98AB}"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C80BD264-1E4D-4863-999C-74E680CC6F6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90236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it-IT"/>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B1EB89DC-A84F-493B-AE3C-8E3A38615AC6}"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5502A7EF-DF1F-4406-BF30-84583AF6608F}" type="datetimeFigureOut">
              <a:rPr lang="it-IT">
                <a:solidFill>
                  <a:prstClr val="black">
                    <a:tint val="75000"/>
                  </a:prstClr>
                </a:solidFill>
              </a:rPr>
              <a:pPr>
                <a:defRPr/>
              </a:pPr>
              <a:t>21/11/2017</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1F806516-4706-43EA-900B-B9E5DF3A3A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217525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44F82BB9-5835-4B83-A5B8-B675A8ECAC99}" type="datetimeFigureOut">
              <a:rPr lang="it-IT">
                <a:solidFill>
                  <a:prstClr val="black">
                    <a:tint val="75000"/>
                  </a:prstClr>
                </a:solidFill>
              </a:rPr>
              <a:pPr>
                <a:defRPr/>
              </a:pPr>
              <a:t>21/11/2017</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2DA80E15-14D7-4987-98F9-5B9EBAFD8F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479904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D45C0041-F4DE-4F0E-9E8C-9AC4015820C0}" type="datetimeFigureOut">
              <a:rPr lang="it-IT">
                <a:solidFill>
                  <a:prstClr val="black">
                    <a:tint val="75000"/>
                  </a:prstClr>
                </a:solidFill>
              </a:rPr>
              <a:pPr>
                <a:defRPr/>
              </a:pPr>
              <a:t>21/11/2017</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6B35847C-6202-40C8-B517-F9876F01799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496340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294CEFFC-1692-45E7-898C-2A52631CC113}"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0E4106E0-BB23-4742-94B4-5709D2F17F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17635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E09FA985-50DE-4C8F-9273-61EBD33A77F2}"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D0CD2CE2-289A-45E1-B843-A05BAAD2DB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868829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339E5B86-D52A-4526-B992-CC8B7C140149}"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70CEB64B-673B-4278-91E5-37BB069BE3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161981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F97BABBB-BC50-46E0-819F-0315390881F5}"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838F855-8DFD-4703-9BD1-D79BA07F0B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119522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4099400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1014054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5476962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it-IT"/>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5E040FAB-33F2-4B0B-A0F5-91E02CA4D904}" type="slidenum">
              <a:rPr lang="it-IT"/>
              <a:pPr>
                <a:defRPr/>
              </a:pPr>
              <a:t>‹N›</a:t>
            </a:fld>
            <a:endParaRPr lang="it-IT"/>
          </a:p>
        </p:txBody>
      </p:sp>
    </p:spTree>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76057200"/>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21/11/2017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3201008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21/11/2017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896888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21/11/2017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80986435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9558291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69848701"/>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0689945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3426315"/>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16257B8-0E3D-43EE-B7DF-A05F74D3CF5F}"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E670B6F-15B1-4784-8CB4-51B12184DC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404324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7CDDB18-357E-43D9-8596-ADAAB0A2268B}"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CAA88F9-C13F-4537-8CA0-4A1D01DFD36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96497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E77250D3-AC76-4208-970D-749527107F59}" type="slidenum">
              <a:rPr lang="it-IT"/>
              <a:pPr>
                <a:defRPr/>
              </a:pPr>
              <a:t>‹N›</a:t>
            </a:fld>
            <a:endParaRPr lang="it-IT"/>
          </a:p>
        </p:txBody>
      </p:sp>
    </p:spTree>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58930C7-25F0-44C3-ACAD-99F9149A747F}"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ABE47B5-6481-4F33-944C-F439D74E8E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888193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F50C79D-5E52-4D45-AA0B-1FB4C1C08844}"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12214D0-E5DD-40B4-A2E0-AD46693EB8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326756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8C7500D-654D-4BCF-A83A-301867FAF7A5}" type="datetimeFigureOut">
              <a:rPr lang="it-IT">
                <a:solidFill>
                  <a:prstClr val="black">
                    <a:tint val="75000"/>
                  </a:prstClr>
                </a:solidFill>
              </a:rPr>
              <a:pPr>
                <a:defRPr/>
              </a:pPr>
              <a:t>21/11/2017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E851290C-0951-4BBF-948C-0C902CAA63E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400508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55A35C1-2A74-4625-B79E-20E2F2028B3B}" type="datetimeFigureOut">
              <a:rPr lang="it-IT">
                <a:solidFill>
                  <a:prstClr val="black">
                    <a:tint val="75000"/>
                  </a:prstClr>
                </a:solidFill>
              </a:rPr>
              <a:pPr>
                <a:defRPr/>
              </a:pPr>
              <a:t>21/11/2017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F605BBE5-167F-49AA-8F9F-2AD9ABC7FE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262061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1780D6A-AADE-4509-AECE-688E399ED928}" type="datetimeFigureOut">
              <a:rPr lang="it-IT">
                <a:solidFill>
                  <a:prstClr val="black">
                    <a:tint val="75000"/>
                  </a:prstClr>
                </a:solidFill>
              </a:rPr>
              <a:pPr>
                <a:defRPr/>
              </a:pPr>
              <a:t>21/11/2017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0B3DE98-55F3-43AA-9657-365EAA2577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402402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A91DD2E-E470-4212-948F-2C99DD0E657E}"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7884BC9-2658-45F5-9707-24BCA285CC2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546638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56773A5-AA19-46ED-B8D9-2E7C9B8E3769}"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D06362E-EA4A-40AA-90C3-B2ACB66734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790347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6C5A390-F15E-4C05-82F9-26E62368DE72}"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CF4F9B4-B1E2-4DC5-BCA5-22BC10FE936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858757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F5411B1-AF1B-45D9-8F3B-156DBD162335}"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CD994F0-C10F-4E12-B377-1FF3AFCEE75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889253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944D4-176F-4756-903A-903F298F20A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07580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515CEE9A-DF06-4586-904C-BE3F762D159D}"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789A19FF-0D49-4412-A93F-E0338F7AB184}" type="slidenum">
              <a:rPr lang="it-IT"/>
              <a:pPr>
                <a:defRPr/>
              </a:pPr>
              <a:t>‹N›</a:t>
            </a:fld>
            <a:endParaRPr lang="it-IT"/>
          </a:p>
        </p:txBody>
      </p:sp>
    </p:spTree>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4E9392-DEEA-425A-BA86-A43CB970772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3189960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A86733-2D8B-43BE-9DED-A6A0383D4E2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602744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A0C264-073B-4B16-BA3B-D5A52257BE3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4437471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4172A5-8846-4530-80E6-29D19F4FF37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3155930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BCBEC0-626D-491B-87BE-5703F524FB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957592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82DA2D-8C1F-4C27-BF9C-73DF6D4F00C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330118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6EF33E-4D71-4390-A212-42D2DC087A5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7919653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D4BD5F-B40B-4562-93F8-D1D325E1C01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9823260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7C547E-E7C5-4692-868C-4604CA9424C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1517662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0C0DB-F5ED-493F-B063-11B05EBAA12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93354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17603925-97A7-4914-9AA9-CE96CB4D9B6E}" type="slidenum">
              <a:rPr lang="it-IT"/>
              <a:pPr>
                <a:defRPr/>
              </a:pPr>
              <a:t>‹N›</a:t>
            </a:fld>
            <a:endParaRPr lang="it-IT"/>
          </a:p>
        </p:txBody>
      </p:sp>
    </p:spTree>
  </p:cSld>
  <p:clrMapOvr>
    <a:masterClrMapping/>
  </p:clrMapOvr>
  <p:transition spd="med">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1744094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164715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7463205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569176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1803043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1250478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7601733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450039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9078219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93762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7A81BFDB-8ED6-47A4-A923-7CC662592046}" type="slidenum">
              <a:rPr lang="it-IT"/>
              <a:pPr>
                <a:defRPr/>
              </a:pPr>
              <a:t>‹N›</a:t>
            </a:fld>
            <a:endParaRPr lang="it-IT"/>
          </a:p>
        </p:txBody>
      </p:sp>
    </p:spTree>
  </p:cSld>
  <p:clrMapOvr>
    <a:masterClrMapping/>
  </p:clrMapOvr>
  <p:transition spd="med">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894570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67454C5-B1C4-4E02-8785-D559F6DAEDD6}"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1645557-5731-4B3E-8EE7-2D2AEDF024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50239427"/>
      </p:ext>
    </p:extLst>
  </p:cSld>
  <p:clrMapOvr>
    <a:masterClrMapping/>
  </p:clrMapOvr>
  <p:transition spd="med">
    <p:push/>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31C2D1-C599-4D61-BF99-01F799025141}"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06BEEA2-DC4E-4BE1-9538-0A3FCCCD6F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34516729"/>
      </p:ext>
    </p:extLst>
  </p:cSld>
  <p:clrMapOvr>
    <a:masterClrMapping/>
  </p:clrMapOvr>
  <p:transition spd="med">
    <p:push/>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D68C2DC-9EE0-4C29-A3C9-27B008066523}"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52B9D0-EA81-4823-9FD4-75B3577CB8E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60927315"/>
      </p:ext>
    </p:extLst>
  </p:cSld>
  <p:clrMapOvr>
    <a:masterClrMapping/>
  </p:clrMapOvr>
  <p:transition spd="med">
    <p:push/>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F20214A-4EE4-4E47-A655-4358C911C7C0}"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4CF4C8F-87E3-45A0-95C2-A6D8C6927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44829232"/>
      </p:ext>
    </p:extLst>
  </p:cSld>
  <p:clrMapOvr>
    <a:masterClrMapping/>
  </p:clrMapOvr>
  <p:transition spd="med">
    <p:push/>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AE1257F-46F2-4593-B98E-41D21DE934E5}" type="datetimeFigureOut">
              <a:rPr lang="it-IT">
                <a:solidFill>
                  <a:prstClr val="black">
                    <a:tint val="75000"/>
                  </a:prstClr>
                </a:solidFill>
              </a:rPr>
              <a:pPr>
                <a:defRPr/>
              </a:pPr>
              <a:t>21/11/2017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34D612F-1C17-4CC8-8EEA-FF945C90D5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91564694"/>
      </p:ext>
    </p:extLst>
  </p:cSld>
  <p:clrMapOvr>
    <a:masterClrMapping/>
  </p:clrMapOvr>
  <p:transition spd="med">
    <p:push/>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91BBE5D-2ED9-418D-8597-27B3DF4E0C19}" type="datetimeFigureOut">
              <a:rPr lang="it-IT">
                <a:solidFill>
                  <a:prstClr val="black">
                    <a:tint val="75000"/>
                  </a:prstClr>
                </a:solidFill>
              </a:rPr>
              <a:pPr>
                <a:defRPr/>
              </a:pPr>
              <a:t>21/11/2017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D86C665F-D3CE-4437-AD2D-9EC67E0868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08012315"/>
      </p:ext>
    </p:extLst>
  </p:cSld>
  <p:clrMapOvr>
    <a:masterClrMapping/>
  </p:clrMapOvr>
  <p:transition spd="med">
    <p:push/>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7BA4977-DAD1-42CC-A6C5-A1E29178743E}" type="datetimeFigureOut">
              <a:rPr lang="it-IT">
                <a:solidFill>
                  <a:prstClr val="black">
                    <a:tint val="75000"/>
                  </a:prstClr>
                </a:solidFill>
              </a:rPr>
              <a:pPr>
                <a:defRPr/>
              </a:pPr>
              <a:t>21/11/2017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0B737E61-8010-427E-9A7C-54AEDF5AA59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37519263"/>
      </p:ext>
    </p:extLst>
  </p:cSld>
  <p:clrMapOvr>
    <a:masterClrMapping/>
  </p:clrMapOvr>
  <p:transition spd="med">
    <p:push/>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E2B184A-FCF8-4ECC-929B-20346A553E10}"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7FF679D-89F0-4B28-BD8D-CC8EA2C22D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69204679"/>
      </p:ext>
    </p:extLst>
  </p:cSld>
  <p:clrMapOvr>
    <a:masterClrMapping/>
  </p:clrMapOvr>
  <p:transition spd="med">
    <p:push/>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27DD19-FD91-45A9-B03C-B2CB4B1510B3}" type="datetimeFigureOut">
              <a:rPr lang="it-IT">
                <a:solidFill>
                  <a:prstClr val="black">
                    <a:tint val="75000"/>
                  </a:prstClr>
                </a:solidFill>
              </a:rPr>
              <a:pPr>
                <a:defRPr/>
              </a:pPr>
              <a:t>21/11/2017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4BDB9A3-6AA8-4F08-ACEF-CF9793C687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04368549"/>
      </p:ext>
    </p:extLst>
  </p:cSld>
  <p:clrMapOvr>
    <a:masterClrMapping/>
  </p:clrMapOvr>
  <p:transition spd="med">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ABA99DD2-34B6-4427-BCA1-850090A7B4C6}" type="slidenum">
              <a:rPr lang="ca-ES"/>
              <a:pPr>
                <a:defRPr/>
              </a:pPr>
              <a:t>‹N›</a:t>
            </a:fld>
            <a:endParaRPr lang="ca-ES"/>
          </a:p>
        </p:txBody>
      </p:sp>
    </p:spTree>
  </p:cSld>
  <p:clrMapOvr>
    <a:masterClrMapping/>
  </p:clrMapOvr>
  <p:transition spd="slow">
    <p:dissolv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23F74EF-4091-4911-9757-2C81206A86F7}"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3E540B-8BA1-4409-B351-CD7E3357857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21915033"/>
      </p:ext>
    </p:extLst>
  </p:cSld>
  <p:clrMapOvr>
    <a:masterClrMapping/>
  </p:clrMapOvr>
  <p:transition spd="med">
    <p:push/>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B7CBB14-1408-4FA5-BE94-5E43F0BF0C81}"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77789B1-519F-4CE2-AB5C-D9654A7AB27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39118625"/>
      </p:ext>
    </p:extLst>
  </p:cSld>
  <p:clrMapOvr>
    <a:masterClrMapping/>
  </p:clrMapOvr>
  <p:transition spd="med">
    <p:push/>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944D4-176F-4756-903A-903F298F20A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5211968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4E9392-DEEA-425A-BA86-A43CB970772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7420790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A86733-2D8B-43BE-9DED-A6A0383D4E2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1783516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A0C264-073B-4B16-BA3B-D5A52257BE3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1655322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4172A5-8846-4530-80E6-29D19F4FF37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6503020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BCBEC0-626D-491B-87BE-5703F524FB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7377980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82DA2D-8C1F-4C27-BF9C-73DF6D4F00C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7523702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6EF33E-4D71-4390-A212-42D2DC087A5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5716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5F3662E-1F1C-40DD-94DA-28CE80FE6CB2}" type="slidenum">
              <a:rPr lang="ca-ES"/>
              <a:pPr>
                <a:defRPr/>
              </a:pPr>
              <a:t>‹N›</a:t>
            </a:fld>
            <a:endParaRPr lang="ca-ES"/>
          </a:p>
        </p:txBody>
      </p:sp>
    </p:spTree>
  </p:cSld>
  <p:clrMapOvr>
    <a:masterClrMapping/>
  </p:clrMapOvr>
  <p:transition spd="slow">
    <p:dissolv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D4BD5F-B40B-4562-93F8-D1D325E1C01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2663816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7C547E-E7C5-4692-868C-4604CA9424C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6109052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0C0DB-F5ED-493F-B063-11B05EBAA12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38997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AA949B80-5E9A-477C-A35D-2F0031E0E684}"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806C912B-8298-4961-AFC2-23A0832CC338}"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ca-ES"/>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F9CC177D-2B21-4E52-AD72-701508481B94}"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ca-E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279FDD82-92DC-43A9-BC71-57B86B629A27}"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ca-E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0CB98639-D3B1-4075-AA38-A09C94154951}"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7490D6E4-B337-412B-B173-DD4E52B40281}"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8771E4B9-778C-42A2-A828-DB4A0F39CA1C}"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163ED4B3-0B44-4D35-895C-0584155A06D7}"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2560574B-7010-4DF6-AFDE-810CAD666BAC}"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3F50CDE8-6998-4118-8677-D0DD86F179F9}"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528BD59-930E-4D28-AFF4-94F4B5E6C1A4}"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94DA428-455D-4421-B9FF-F582CD0AD673}"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81FAC1C1-C2D8-4D7F-838A-049115E9BE19}"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EE384175-0452-400B-AA96-9059EA360998}"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A02D9BB0-1486-49F0-8C1E-44C572974825}"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165FBB9-92F6-4C97-9FF1-BA2365E5072E}"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14346E80-5E4B-4DD7-8DF3-B84471F797FF}"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4A4482C4-ABA5-4069-9A78-4548AF0CF012}"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4A213B9C-36AA-4E93-940C-F25A86D25E75}" type="datetimeFigureOut">
              <a:rPr lang="it-IT"/>
              <a:pPr>
                <a:defRPr/>
              </a:pPr>
              <a:t>21/11/2017</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6D35A373-8E70-46C9-A2DD-D43C5F730D32}"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B349313F-2D48-4A2E-ABE6-CF23F7DAC2FA}" type="datetimeFigureOut">
              <a:rPr lang="it-IT"/>
              <a:pPr>
                <a:defRPr/>
              </a:pPr>
              <a:t>21/11/2017</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2E4D3B50-186C-434A-840D-000D1B9F4040}"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370CFEE8-E6F4-4168-A3E8-9AA10EFEA908}"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50C93190-1DED-48C6-8396-88BA9C02DDDD}" type="datetimeFigureOut">
              <a:rPr lang="it-IT"/>
              <a:pPr>
                <a:defRPr/>
              </a:pPr>
              <a:t>21/11/2017</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19B81CF2-15EE-4926-AD9D-DA2F4EC57B2A}"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DE7E6508-6FF9-4AEF-BD42-E992D9801254}"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D281F196-9FE4-4F6E-AE18-0C5B8AD607B1}"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C6A4817D-79E0-414E-BA61-0EEBE7087810}"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451BDF6-72A1-45B5-821A-BA32DC74BEFD}"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A6C0876-76B9-492C-8C06-A92216AD5A09}"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1DEA1EDC-AF41-45C8-A6E4-32B2F25558D5}"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3C43F28-04AB-4D28-ACB0-13E928F7A403}"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B3A6982-989F-49E3-B839-8E64DF98AACD}"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D2B50194-E62C-40DB-8DC6-5620EB02BBA1}" type="slidenum">
              <a:rPr lang="it-IT"/>
              <a:pPr>
                <a:defRPr/>
              </a:pPr>
              <a:t>‹N›</a:t>
            </a:fld>
            <a:endParaRPr lang="it-IT"/>
          </a:p>
        </p:txBody>
      </p:sp>
    </p:spTree>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4AD2D6C3-4CE3-4AFA-9419-172105892806}" type="slidenum">
              <a:rPr lang="it-IT"/>
              <a:pPr>
                <a:defRPr/>
              </a:pPr>
              <a:t>‹N›</a:t>
            </a:fld>
            <a:endParaRPr lang="it-IT"/>
          </a:p>
        </p:txBody>
      </p:sp>
    </p:spTree>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442FA023-D5B8-4853-994C-A773F706E4E7}" type="slidenum">
              <a:rPr lang="it-IT"/>
              <a:pPr>
                <a:defRPr/>
              </a:pPr>
              <a:t>‹N›</a:t>
            </a:fld>
            <a:endParaRPr lang="it-IT"/>
          </a:p>
        </p:txBody>
      </p:sp>
    </p:spTree>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9CE395FB-4300-4C91-857D-6E086CA287FC}" type="slidenum">
              <a:rPr lang="it-IT"/>
              <a:pPr>
                <a:defRPr/>
              </a:pPr>
              <a:t>‹N›</a:t>
            </a:fld>
            <a:endParaRPr lang="it-IT"/>
          </a:p>
        </p:txBody>
      </p:sp>
    </p:spTree>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it-IT"/>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379F7CDC-2014-4C47-BF8E-F2FD6C031D05}" type="slidenum">
              <a:rPr lang="it-IT"/>
              <a:pPr>
                <a:defRPr/>
              </a:pPr>
              <a:t>‹N›</a:t>
            </a:fld>
            <a:endParaRPr lang="it-IT"/>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ca-ES"/>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38A76071-85B0-4A28-B612-A826A08D8C23}"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it-IT"/>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3914F607-597E-460E-AD51-F8999BB131D4}" type="slidenum">
              <a:rPr lang="it-IT"/>
              <a:pPr>
                <a:defRPr/>
              </a:pPr>
              <a:t>‹N›</a:t>
            </a:fld>
            <a:endParaRPr lang="it-IT"/>
          </a:p>
        </p:txBody>
      </p:sp>
    </p:spTree>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it-IT"/>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64D88A9-1F98-4C0C-8914-6311F0E78E40}" type="slidenum">
              <a:rPr lang="it-IT"/>
              <a:pPr>
                <a:defRPr/>
              </a:pPr>
              <a:t>‹N›</a:t>
            </a:fld>
            <a:endParaRPr lang="it-IT"/>
          </a:p>
        </p:txBody>
      </p:sp>
    </p:spTree>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94ADB39B-9245-445B-8C80-A4C3A1D9B783}" type="slidenum">
              <a:rPr lang="it-IT"/>
              <a:pPr>
                <a:defRPr/>
              </a:pPr>
              <a:t>‹N›</a:t>
            </a:fld>
            <a:endParaRPr lang="it-IT"/>
          </a:p>
        </p:txBody>
      </p:sp>
    </p:spTree>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E4220778-5041-4BFD-A408-ED7CDC5762AC}" type="slidenum">
              <a:rPr lang="it-IT"/>
              <a:pPr>
                <a:defRPr/>
              </a:pPr>
              <a:t>‹N›</a:t>
            </a:fld>
            <a:endParaRPr lang="it-IT"/>
          </a:p>
        </p:txBody>
      </p:sp>
    </p:spTree>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D4791A38-FA40-497F-B62E-8A32889A3517}" type="slidenum">
              <a:rPr lang="it-IT"/>
              <a:pPr>
                <a:defRPr/>
              </a:pPr>
              <a:t>‹N›</a:t>
            </a:fld>
            <a:endParaRPr lang="it-IT"/>
          </a:p>
        </p:txBody>
      </p:sp>
    </p:spTree>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EAD37A1B-D47A-4BB4-BD3D-9C6C3F4F05BE}" type="slidenum">
              <a:rPr lang="it-IT"/>
              <a:pPr>
                <a:defRPr/>
              </a:pPr>
              <a:t>‹N›</a:t>
            </a:fld>
            <a:endParaRPr lang="it-IT"/>
          </a:p>
        </p:txBody>
      </p:sp>
    </p:spTree>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2B0C29F5-5724-4B10-97E8-5B51E41DF5CB}"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3AF1A2E-B29E-4D71-B812-0F40290374BD}"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BAF406EE-3B34-4C7D-8C3A-E0C58FCCBB84}"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C10914F3-19B0-44E2-97EC-7FAF3988BF09}"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04F461FE-E11E-4E07-A4A9-1DF08D645B16}"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D20D1E11-9491-445E-ADC4-FB23AD60316B}"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48410B30-8D7A-48DB-9566-4B541B114710}"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E36965A3-C35E-4271-B7C9-0DC825B6B637}"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ca-E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906999B4-ACB6-4E5B-80C4-4A688A190218}"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5FE48019-8388-407D-AB6C-33E990E92237}" type="datetimeFigureOut">
              <a:rPr lang="it-IT"/>
              <a:pPr>
                <a:defRPr/>
              </a:pPr>
              <a:t>21/11/2017</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46B2A72E-6ADB-4ED1-96B3-B2A4ED344771}"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5E2425F8-48B4-4E5B-88B2-EC2A0F2B4ECB}" type="datetimeFigureOut">
              <a:rPr lang="it-IT"/>
              <a:pPr>
                <a:defRPr/>
              </a:pPr>
              <a:t>21/11/2017</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E89DF1DC-DF10-4E21-B903-BDD55433CF5F}"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56C7CF0B-F873-4B38-94EE-150DD5DF59F1}" type="datetimeFigureOut">
              <a:rPr lang="it-IT"/>
              <a:pPr>
                <a:defRPr/>
              </a:pPr>
              <a:t>21/11/2017</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0DA725FF-94C2-4112-AC6A-FD266919E69B}"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D515757-45FD-411B-A32D-0C91EE5193E6}"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875D539F-BB55-4FB9-80BC-59ACC556E4E5}"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3062CED5-159A-47FF-BA65-C1D68A083444}"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4100D278-BD14-41CB-8E3B-8C3FB925835E}"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5B66F20D-DEDD-4B01-AE27-9B95561336D7}"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E56139E-D353-4D10-AB1A-A085574E32E5}"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6187676F-6665-4DE5-B591-516C04119C5F}"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4F3C7BA-9D73-485E-94C3-BC1E7687CAFD}"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B7C2742E-1EEB-4930-AA77-5690DC2296CE}" type="slidenum">
              <a:rPr lang="ca-ES"/>
              <a:pPr>
                <a:defRPr/>
              </a:pPr>
              <a:t>‹N›</a:t>
            </a:fld>
            <a:endParaRPr lang="ca-ES"/>
          </a:p>
        </p:txBody>
      </p:sp>
    </p:spTree>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B6253743-25E6-477C-9F42-651F04753DE8}" type="slidenum">
              <a:rPr lang="ca-ES"/>
              <a:pPr>
                <a:defRPr/>
              </a:pPr>
              <a:t>‹N›</a:t>
            </a:fld>
            <a:endParaRPr lang="ca-ES"/>
          </a:p>
        </p:txBody>
      </p:sp>
    </p:spTree>
  </p:cSld>
  <p:clrMapOvr>
    <a:masterClrMapping/>
  </p:clrMapOvr>
  <p:transition spd="slow">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977DC8FA-EAAA-46F6-A432-D2D3DA4755C0}" type="slidenum">
              <a:rPr lang="ca-ES"/>
              <a:pPr>
                <a:defRPr/>
              </a:pPr>
              <a:t>‹N›</a:t>
            </a:fld>
            <a:endParaRPr lang="ca-E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ca-E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89D5D251-2DC1-49D4-91C0-B2EF4E2205AF}"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FBF1206E-9DEF-4536-BFA2-F34E6D8F24E0}" type="slidenum">
              <a:rPr lang="ca-ES"/>
              <a:pPr>
                <a:defRPr/>
              </a:pPr>
              <a:t>‹N›</a:t>
            </a:fld>
            <a:endParaRPr lang="ca-ES"/>
          </a:p>
        </p:txBody>
      </p:sp>
    </p:spTree>
  </p:cSld>
  <p:clrMapOvr>
    <a:masterClrMapping/>
  </p:clrMapOvr>
  <p:transition spd="slow">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ca-ES"/>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78AFBC50-0BDC-49C2-B060-7D892F56B261}" type="slidenum">
              <a:rPr lang="ca-ES"/>
              <a:pPr>
                <a:defRPr/>
              </a:pPr>
              <a:t>‹N›</a:t>
            </a:fld>
            <a:endParaRPr lang="ca-ES"/>
          </a:p>
        </p:txBody>
      </p:sp>
    </p:spTree>
  </p:cSld>
  <p:clrMapOvr>
    <a:masterClrMapping/>
  </p:clrMapOvr>
  <p:transition spd="slow">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ca-E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F32CDFF3-E150-4295-BF93-F81E70DBDDEB}" type="slidenum">
              <a:rPr lang="ca-ES"/>
              <a:pPr>
                <a:defRPr/>
              </a:pPr>
              <a:t>‹N›</a:t>
            </a:fld>
            <a:endParaRPr lang="ca-ES"/>
          </a:p>
        </p:txBody>
      </p:sp>
    </p:spTree>
  </p:cSld>
  <p:clrMapOvr>
    <a:masterClrMapping/>
  </p:clrMapOvr>
  <p:transition spd="slow">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ca-E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D4130DC-EF96-4F4F-B946-346996A48BD0}" type="slidenum">
              <a:rPr lang="ca-ES"/>
              <a:pPr>
                <a:defRPr/>
              </a:pPr>
              <a:t>‹N›</a:t>
            </a:fld>
            <a:endParaRPr lang="ca-ES"/>
          </a:p>
        </p:txBody>
      </p:sp>
    </p:spTree>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DDFC09E6-0151-4E98-B66A-EA54A6A895B4}" type="slidenum">
              <a:rPr lang="ca-ES"/>
              <a:pPr>
                <a:defRPr/>
              </a:pPr>
              <a:t>‹N›</a:t>
            </a:fld>
            <a:endParaRPr lang="ca-ES"/>
          </a:p>
        </p:txBody>
      </p:sp>
    </p:spTree>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30EBB4E2-926C-41B1-A3D1-B04853E931DB}" type="slidenum">
              <a:rPr lang="ca-ES"/>
              <a:pPr>
                <a:defRPr/>
              </a:pPr>
              <a:t>‹N›</a:t>
            </a:fld>
            <a:endParaRPr lang="ca-ES"/>
          </a:p>
        </p:txBody>
      </p:sp>
    </p:spTree>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F9CA345-6302-41B8-AA7A-75F6AEDDE104}" type="slidenum">
              <a:rPr lang="ca-ES"/>
              <a:pPr>
                <a:defRPr/>
              </a:pPr>
              <a:t>‹N›</a:t>
            </a:fld>
            <a:endParaRPr lang="ca-ES"/>
          </a:p>
        </p:txBody>
      </p:sp>
    </p:spTree>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692CEB0-E867-4393-9410-9E8A21FA296F}" type="slidenum">
              <a:rPr lang="ca-ES"/>
              <a:pPr>
                <a:defRPr/>
              </a:pPr>
              <a:t>‹N›</a:t>
            </a:fld>
            <a:endParaRPr lang="ca-ES"/>
          </a:p>
        </p:txBody>
      </p:sp>
    </p:spTree>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D2110E6F-6BA5-4F01-A6CA-6F79B044CFA5}"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89FA3EE-6BC9-4FD4-A62C-DD5929F647FD}"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FDAE849C-DC85-43CD-8E52-F06B095B394B}"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2D3F916B-EDCA-406C-9CC0-34E8AB123BE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F38B7B10-E061-4778-BD86-F603A80566A7}"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56830D74-DA07-4BDB-936A-18297ABAA1CD}"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2EFE2127-0A1A-4CAD-91C7-91D5957F9118}"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108480A2-6AD4-4A1B-BA0E-94AD5F1093CB}"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8424B1E5-8AC7-4E4C-88E0-E8A5A06DACC8}"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EA304F7E-3185-48BF-A3DF-80C23564BA04}" type="datetimeFigureOut">
              <a:rPr lang="it-IT"/>
              <a:pPr>
                <a:defRPr/>
              </a:pPr>
              <a:t>21/11/2017</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E35502BC-2F27-45D3-8523-1A9DEAF9584D}"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AEDB9E34-44FC-429F-95CD-3818A6F147C6}" type="datetimeFigureOut">
              <a:rPr lang="it-IT"/>
              <a:pPr>
                <a:defRPr/>
              </a:pPr>
              <a:t>21/11/2017</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372E6661-7600-4FEA-B287-8F65AF9E5C4B}"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E3F0E4D8-7580-4BB0-990C-DBE05F6C4504}" type="datetimeFigureOut">
              <a:rPr lang="it-IT"/>
              <a:pPr>
                <a:defRPr/>
              </a:pPr>
              <a:t>21/11/2017</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D9AD308E-71CB-4893-A1C8-ADD83C1838B1}"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D4586954-9C20-499A-B492-92645FFBA143}"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E55452D0-8D0A-456A-BBBD-2B9B2D8E2A69}"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0EED42A2-7F2E-4EA4-AAFD-806A979A543F}"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8C351D6-3E5F-4049-8682-DCB88E8E5C74}"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90FF923-AEDC-42FC-9BEE-005877A74B3A}"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58280E0-B188-4C76-B893-66DF50550472}"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766B37B-066E-4BA4-B088-4B0B712035E2}"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E53142E-6994-458E-BEC8-3A6187E03A6E}"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3D4BCA9C-8315-430B-8A37-D560A5A9AC5B}"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880F175-1421-47B3-80BB-D79D75803D3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5D75EE53-592F-4326-A4D9-051A45CC346B}"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93F72F13-7E3B-4BEA-9864-02B1DB30D258}"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3D7D618-DB5C-41F9-A17A-4F3E115C6A81}"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6359D48-3DB2-47A7-A0BC-17E37158D919}"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8336E1B-8C6D-47F7-8ABA-216C487A4FC1}"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9577EB5-5FC0-4F1B-A1C3-0B146D080187}"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B408CDB4-333F-438C-B97D-49893131E21F}"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69F33071-EFFC-49B3-8D71-465C2C898118}" type="datetimeFigureOut">
              <a:rPr lang="it-IT"/>
              <a:pPr>
                <a:defRPr/>
              </a:pPr>
              <a:t>21/11/2017</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C0B2D8F0-D594-4E91-AD5C-E71A14C53CEB}"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90BDF35A-F574-4357-9D9A-F50651EC6930}" type="datetimeFigureOut">
              <a:rPr lang="it-IT"/>
              <a:pPr>
                <a:defRPr/>
              </a:pPr>
              <a:t>21/11/2017</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6F234272-6C7C-48A4-B67C-E0159A656709}"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49E8DD62-5E6D-4843-833B-A0226574B791}" type="datetimeFigureOut">
              <a:rPr lang="it-IT"/>
              <a:pPr>
                <a:defRPr/>
              </a:pPr>
              <a:t>21/11/2017</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56BD0E0D-5C32-4837-8CC8-C6A368E40F19}"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58B82FDF-F778-4012-AF82-2316AA06304E}"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3EF235A0-E1DC-4716-91DF-2E783481C28D}"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A6766E89-6454-4546-B596-2D394EF190B0}" type="datetimeFigureOut">
              <a:rPr lang="it-IT"/>
              <a:pPr>
                <a:defRPr/>
              </a:pPr>
              <a:t>21/11/2017</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2C891DC5-0707-4CB2-8F29-78251CB07509}"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D1DE3BA9-3EE5-484F-9B6F-32B807B96E98}"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0FF5B5E-7834-491E-87CC-38F4A0CE3ACE}"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AC311F1-9B38-4339-847E-F48EFEA14B82}" type="datetimeFigureOut">
              <a:rPr lang="it-IT"/>
              <a:pPr>
                <a:defRPr/>
              </a:pPr>
              <a:t>21/11/2017</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669E896-E47B-430A-9C7D-D5EE1581024A}"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ags" Target="../tags/tag568.xml"/><Relationship Id="rId18"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tags" Target="../tags/tag572.xml"/><Relationship Id="rId2" Type="http://schemas.openxmlformats.org/officeDocument/2006/relationships/slideLayout" Target="../slideLayouts/slideLayout101.xml"/><Relationship Id="rId16" Type="http://schemas.openxmlformats.org/officeDocument/2006/relationships/tags" Target="../tags/tag57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ags" Target="../tags/tag570.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ags" Target="../tags/tag5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ags" Target="../tags/tag63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tags" Target="../tags/tag635.xml"/><Relationship Id="rId2" Type="http://schemas.openxmlformats.org/officeDocument/2006/relationships/slideLayout" Target="../slideLayouts/slideLayout112.xml"/><Relationship Id="rId16" Type="http://schemas.openxmlformats.org/officeDocument/2006/relationships/tags" Target="../tags/tag634.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ags" Target="../tags/tag633.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ags" Target="../tags/tag6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ags" Target="../tags/tag69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tags" Target="../tags/tag698.xml"/><Relationship Id="rId2" Type="http://schemas.openxmlformats.org/officeDocument/2006/relationships/slideLayout" Target="../slideLayouts/slideLayout123.xml"/><Relationship Id="rId16" Type="http://schemas.openxmlformats.org/officeDocument/2006/relationships/tags" Target="../tags/tag69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ags" Target="../tags/tag69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6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ags" Target="../tags/tag757.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tags" Target="../tags/tag761.xml"/><Relationship Id="rId2" Type="http://schemas.openxmlformats.org/officeDocument/2006/relationships/slideLayout" Target="../slideLayouts/slideLayout134.xml"/><Relationship Id="rId16" Type="http://schemas.openxmlformats.org/officeDocument/2006/relationships/tags" Target="../tags/tag760.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ags" Target="../tags/tag759.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ags" Target="../tags/tag7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ags" Target="../tags/tag820.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17" Type="http://schemas.openxmlformats.org/officeDocument/2006/relationships/tags" Target="../tags/tag824.xml"/><Relationship Id="rId2" Type="http://schemas.openxmlformats.org/officeDocument/2006/relationships/slideLayout" Target="../slideLayouts/slideLayout145.xml"/><Relationship Id="rId16" Type="http://schemas.openxmlformats.org/officeDocument/2006/relationships/tags" Target="../tags/tag82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ags" Target="../tags/tag822.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ags" Target="../tags/tag82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ags" Target="../tags/tag883.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17" Type="http://schemas.openxmlformats.org/officeDocument/2006/relationships/tags" Target="../tags/tag887.xml"/><Relationship Id="rId2" Type="http://schemas.openxmlformats.org/officeDocument/2006/relationships/slideLayout" Target="../slideLayouts/slideLayout156.xml"/><Relationship Id="rId16" Type="http://schemas.openxmlformats.org/officeDocument/2006/relationships/tags" Target="../tags/tag88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tags" Target="../tags/tag885.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ags" Target="../tags/tag8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ags" Target="../tags/tag94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17" Type="http://schemas.openxmlformats.org/officeDocument/2006/relationships/tags" Target="../tags/tag950.xml"/><Relationship Id="rId2" Type="http://schemas.openxmlformats.org/officeDocument/2006/relationships/slideLayout" Target="../slideLayouts/slideLayout167.xml"/><Relationship Id="rId16" Type="http://schemas.openxmlformats.org/officeDocument/2006/relationships/tags" Target="../tags/tag949.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ags" Target="../tags/tag948.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ags" Target="../tags/tag94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68.xml"/><Relationship Id="rId2" Type="http://schemas.openxmlformats.org/officeDocument/2006/relationships/slideLayout" Target="../slideLayouts/slideLayout13.xml"/><Relationship Id="rId16" Type="http://schemas.openxmlformats.org/officeDocument/2006/relationships/tags" Target="../tags/tag6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6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27.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tags" Target="../tags/tag131.xml"/><Relationship Id="rId2" Type="http://schemas.openxmlformats.org/officeDocument/2006/relationships/slideLayout" Target="../slideLayouts/slideLayout24.xml"/><Relationship Id="rId16" Type="http://schemas.openxmlformats.org/officeDocument/2006/relationships/tags" Target="../tags/tag130.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29.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1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190.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tags" Target="../tags/tag194.xml"/><Relationship Id="rId2" Type="http://schemas.openxmlformats.org/officeDocument/2006/relationships/slideLayout" Target="../slideLayouts/slideLayout35.xml"/><Relationship Id="rId16" Type="http://schemas.openxmlformats.org/officeDocument/2006/relationships/tags" Target="../tags/tag19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19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1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25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tags" Target="../tags/tag257.xml"/><Relationship Id="rId2" Type="http://schemas.openxmlformats.org/officeDocument/2006/relationships/slideLayout" Target="../slideLayouts/slideLayout46.xml"/><Relationship Id="rId16" Type="http://schemas.openxmlformats.org/officeDocument/2006/relationships/tags" Target="../tags/tag25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ags" Target="../tags/tag25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2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31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tags" Target="../tags/tag320.xml"/><Relationship Id="rId2" Type="http://schemas.openxmlformats.org/officeDocument/2006/relationships/slideLayout" Target="../slideLayouts/slideLayout57.xml"/><Relationship Id="rId16" Type="http://schemas.openxmlformats.org/officeDocument/2006/relationships/tags" Target="../tags/tag31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ags" Target="../tags/tag318.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3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3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tags" Target="../tags/tag383.xml"/><Relationship Id="rId2" Type="http://schemas.openxmlformats.org/officeDocument/2006/relationships/slideLayout" Target="../slideLayouts/slideLayout68.xml"/><Relationship Id="rId16" Type="http://schemas.openxmlformats.org/officeDocument/2006/relationships/tags" Target="../tags/tag3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ags" Target="../tags/tag3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ags" Target="../tags/tag3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ags" Target="../tags/tag44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tags" Target="../tags/tag446.xml"/><Relationship Id="rId2" Type="http://schemas.openxmlformats.org/officeDocument/2006/relationships/slideLayout" Target="../slideLayouts/slideLayout79.xml"/><Relationship Id="rId16" Type="http://schemas.openxmlformats.org/officeDocument/2006/relationships/tags" Target="../tags/tag445.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ags" Target="../tags/tag444.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ags" Target="../tags/tag4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ags" Target="../tags/tag505.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tags" Target="../tags/tag509.xml"/><Relationship Id="rId2" Type="http://schemas.openxmlformats.org/officeDocument/2006/relationships/slideLayout" Target="../slideLayouts/slideLayout90.xml"/><Relationship Id="rId16" Type="http://schemas.openxmlformats.org/officeDocument/2006/relationships/tags" Target="../tags/tag5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ags" Target="../tags/tag507.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ags" Target="../tags/tag5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08631ACA-DDD3-4140-9D4E-830D09496C44}"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Rectangle 3"/>
          <p:cNvSpPr>
            <a:spLocks noGrp="1" noChangeArrowheads="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pPr>
              <a:defRPr/>
            </a:pPr>
            <a:endParaRPr lang="it-IT"/>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defRPr>
            </a:lvl1pPr>
          </a:lstStyle>
          <a:p>
            <a:pPr>
              <a:defRPr/>
            </a:pPr>
            <a:endParaRPr lang="it-IT"/>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pPr>
              <a:defRPr/>
            </a:pPr>
            <a:fld id="{FBE43AFF-F776-40F3-A89D-EF6DAAC273A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921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solidFill>
                  <a:srgbClr val="000000"/>
                </a:solidFill>
                <a:latin typeface="+mn-lt"/>
                <a:cs typeface="+mn-cs"/>
              </a:defRPr>
            </a:lvl1pPr>
          </a:lstStyle>
          <a:p>
            <a:pPr>
              <a:defRPr/>
            </a:pPr>
            <a:endParaRPr lang="it-IT"/>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solidFill>
                  <a:srgbClr val="000000"/>
                </a:solidFill>
                <a:latin typeface="+mn-lt"/>
                <a:cs typeface="+mn-cs"/>
              </a:defRPr>
            </a:lvl1pPr>
          </a:lstStyle>
          <a:p>
            <a:pPr>
              <a:defRPr/>
            </a:pPr>
            <a:endParaRPr lang="it-IT"/>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solidFill>
                  <a:srgbClr val="000000"/>
                </a:solidFill>
                <a:latin typeface="+mn-lt"/>
                <a:cs typeface="+mn-cs"/>
              </a:defRPr>
            </a:lvl1pPr>
          </a:lstStyle>
          <a:p>
            <a:pPr>
              <a:defRPr/>
            </a:pPr>
            <a:fld id="{BB61F4E3-1EEF-4001-A833-20B31BEBAB3C}" type="slidenum">
              <a:rPr lang="it-IT"/>
              <a:pPr>
                <a:defRPr/>
              </a:pPr>
              <a:t>‹N›</a:t>
            </a:fld>
            <a:endParaRPr lang="it-IT"/>
          </a:p>
        </p:txBody>
      </p:sp>
    </p:spTree>
    <p:extLst>
      <p:ext uri="{BB962C8B-B14F-4D97-AF65-F5344CB8AC3E}">
        <p14:creationId xmlns:p14="http://schemas.microsoft.com/office/powerpoint/2010/main" xmlns="" val="3184449296"/>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solidFill>
                <a:srgbClr val="000000"/>
              </a:solidFill>
            </a:endParaRPr>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solidFill>
                <a:srgbClr val="000000"/>
              </a:solidFill>
            </a:endParaRPr>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4FFB0705-1A48-44FA-A630-2A5488B639D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976738311"/>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54369093"/>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40C536A0-0BDC-4043-9409-9326D157F0E5}"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C189CD68-3766-406E-91DC-49771F291C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12730085"/>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fontAlgn="auto">
              <a:spcBef>
                <a:spcPts val="0"/>
              </a:spcBef>
              <a:spcAft>
                <a:spcPts val="0"/>
              </a:spcAft>
              <a:defRPr/>
            </a:pPr>
            <a:fld id="{AAB655E8-F563-4DA0-BBD4-384151FBFE39}" type="datetimeFigureOut">
              <a:rPr lang="it-IT"/>
              <a:pPr fontAlgn="auto">
                <a:spcBef>
                  <a:spcPts val="0"/>
                </a:spcBef>
                <a:spcAft>
                  <a:spcPts val="0"/>
                </a:spcAft>
                <a:defRPr/>
              </a:pPr>
              <a:t>21/11/2017</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fontAlgn="auto">
              <a:spcBef>
                <a:spcPts val="0"/>
              </a:spcBef>
              <a:spcAft>
                <a:spcPts val="0"/>
              </a:spcAft>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fontAlgn="auto">
              <a:spcBef>
                <a:spcPts val="0"/>
              </a:spcBef>
              <a:spcAft>
                <a:spcPts val="0"/>
              </a:spcAft>
              <a:defRPr/>
            </a:pPr>
            <a:fld id="{C689BF0E-CF87-44E6-BEE7-ED656A25EA9E}" type="slidenum">
              <a:rPr lang="it-IT"/>
              <a:pPr fontAlgn="auto">
                <a:spcBef>
                  <a:spcPts val="0"/>
                </a:spcBef>
                <a:spcAft>
                  <a:spcPts val="0"/>
                </a:spcAft>
                <a:defRPr/>
              </a:pPr>
              <a:t>‹N›</a:t>
            </a:fld>
            <a:endParaRPr lang="it-IT"/>
          </a:p>
        </p:txBody>
      </p:sp>
    </p:spTree>
    <p:extLst>
      <p:ext uri="{BB962C8B-B14F-4D97-AF65-F5344CB8AC3E}">
        <p14:creationId xmlns:p14="http://schemas.microsoft.com/office/powerpoint/2010/main" xmlns="" val="3618597950"/>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defRPr>
            </a:lvl1pPr>
          </a:lstStyle>
          <a:p>
            <a:pPr>
              <a:defRPr/>
            </a:pPr>
            <a:fld id="{AD9E5603-8EFD-444D-98FF-134806B964FA}" type="datetimeFigureOut">
              <a:rPr lang="it-IT">
                <a:solidFill>
                  <a:prstClr val="black">
                    <a:tint val="75000"/>
                  </a:prstClr>
                </a:solidFill>
                <a:cs typeface="Arial" charset="0"/>
              </a:rPr>
              <a:pPr>
                <a:defRPr/>
              </a:pPr>
              <a:t>21/11/2017</a:t>
            </a:fld>
            <a:endParaRPr lang="it-IT">
              <a:solidFill>
                <a:prstClr val="black">
                  <a:tint val="75000"/>
                </a:prstClr>
              </a:solidFill>
              <a:cs typeface="Arial" charset="0"/>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defRPr>
            </a:lvl1pPr>
          </a:lstStyle>
          <a:p>
            <a:pPr>
              <a:defRPr/>
            </a:pPr>
            <a:fld id="{CF58348B-A4B4-4010-8711-65AB8EB0478C}"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xmlns="" val="3587573454"/>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61642907"/>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536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AFD45076-A5F0-4146-813B-F08A4E18C860}" type="datetimeFigureOut">
              <a:rPr lang="it-IT">
                <a:solidFill>
                  <a:prstClr val="black">
                    <a:tint val="75000"/>
                  </a:prstClr>
                </a:solidFill>
              </a:rPr>
              <a:pPr>
                <a:defRPr/>
              </a:pPr>
              <a:t>21/11/2017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FD90E734-F418-4311-AB44-EEAEA3527FA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164427"/>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906BA336-50A2-40CB-B40A-5C5088B6E70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072330408"/>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AC6DAD2A-5F0E-4185-9DFE-22E507EB912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79058D2-2C01-4B86-B3B1-BF5B55DAA8A9}" type="datetimeFigureOut">
              <a:rPr lang="it-IT" smtClean="0">
                <a:solidFill>
                  <a:prstClr val="black">
                    <a:tint val="75000"/>
                  </a:prstClr>
                </a:solidFill>
                <a:latin typeface="Calibri"/>
                <a:cs typeface="Arial" charset="0"/>
              </a:rPr>
              <a:pPr eaLnBrk="1" fontAlgn="auto" hangingPunct="1">
                <a:spcBef>
                  <a:spcPts val="0"/>
                </a:spcBef>
                <a:spcAft>
                  <a:spcPts val="0"/>
                </a:spcAft>
              </a:pPr>
              <a:t>21/11/2017</a:t>
            </a:fld>
            <a:endParaRPr lang="it-IT">
              <a:solidFill>
                <a:prstClr val="black">
                  <a:tint val="75000"/>
                </a:prstClr>
              </a:solidFill>
              <a:latin typeface="Calibri"/>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it-IT">
              <a:solidFill>
                <a:prstClr val="black">
                  <a:tint val="75000"/>
                </a:prstClr>
              </a:solidFill>
              <a:latin typeface="Calibri"/>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90B9DF6-7C51-4D5D-B02B-80557847DCCE}" type="slidenum">
              <a:rPr lang="it-IT" smtClean="0">
                <a:solidFill>
                  <a:prstClr val="black">
                    <a:tint val="75000"/>
                  </a:prstClr>
                </a:solidFill>
                <a:latin typeface="Calibri"/>
                <a:cs typeface="Arial" charset="0"/>
              </a:rPr>
              <a:pPr eaLnBrk="1" fontAlgn="auto" hangingPunct="1">
                <a:spcBef>
                  <a:spcPts val="0"/>
                </a:spcBef>
                <a:spcAft>
                  <a:spcPts val="0"/>
                </a:spcAft>
              </a:pPr>
              <a:t>‹N›</a:t>
            </a:fld>
            <a:endParaRPr lang="it-IT">
              <a:solidFill>
                <a:prstClr val="black">
                  <a:tint val="75000"/>
                </a:prstClr>
              </a:solidFill>
              <a:latin typeface="Calibri"/>
              <a:cs typeface="Arial" charset="0"/>
            </a:endParaRPr>
          </a:p>
        </p:txBody>
      </p:sp>
    </p:spTree>
    <p:extLst>
      <p:ext uri="{BB962C8B-B14F-4D97-AF65-F5344CB8AC3E}">
        <p14:creationId xmlns:p14="http://schemas.microsoft.com/office/powerpoint/2010/main" xmlns="" val="58285264"/>
      </p:ext>
    </p:extLst>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8B4F7B8C-84D6-474F-926B-79F1BA9AF816}" type="datetimeFigureOut">
              <a:rPr lang="it-IT">
                <a:solidFill>
                  <a:prstClr val="black">
                    <a:tint val="75000"/>
                  </a:prstClr>
                </a:solidFill>
              </a:rPr>
              <a:pPr eaLnBrk="1" hangingPunct="1">
                <a:defRPr/>
              </a:pPr>
              <a:t>21/11/2017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247C90DE-AA15-467F-A376-35FF3AD967EB}" type="slidenum">
              <a:rPr lang="it-IT">
                <a:solidFill>
                  <a:prstClr val="black">
                    <a:tint val="75000"/>
                  </a:prstClr>
                </a:solidFill>
              </a:rPr>
              <a:pPr eaLnBrk="1" hangingPunct="1">
                <a:defRPr/>
              </a:pPr>
              <a:t>‹N›</a:t>
            </a:fld>
            <a:endParaRPr lang="it-IT">
              <a:solidFill>
                <a:prstClr val="black">
                  <a:tint val="75000"/>
                </a:prstClr>
              </a:solidFill>
            </a:endParaRPr>
          </a:p>
        </p:txBody>
      </p:sp>
    </p:spTree>
    <p:extLst>
      <p:ext uri="{BB962C8B-B14F-4D97-AF65-F5344CB8AC3E}">
        <p14:creationId xmlns:p14="http://schemas.microsoft.com/office/powerpoint/2010/main" xmlns="" val="2552842070"/>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ransition spd="med">
    <p:push/>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906BA336-50A2-40CB-B40A-5C5088B6E70F}" type="slidenum">
              <a:rPr lang="ca-ES">
                <a:solidFill>
                  <a:srgbClr val="000000"/>
                </a:solidFill>
              </a:rPr>
              <a:pPr>
                <a:defRPr/>
              </a:pPr>
              <a:t>‹N›</a:t>
            </a:fld>
            <a:endParaRPr lang="ca-ES">
              <a:solidFill>
                <a:srgbClr val="000000"/>
              </a:solidFill>
            </a:endParaRPr>
          </a:p>
        </p:txBody>
      </p:sp>
    </p:spTree>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EDCB0E1F-02FC-40CA-BB11-C144909D637A}"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2B6BF1D3-0426-4B9E-83B0-47A418AD6DC7}" type="datetimeFigureOut">
              <a:rPr lang="it-IT"/>
              <a:pPr>
                <a:defRPr/>
              </a:pPr>
              <a:t>21/11/2017</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46CD13B1-32BA-40CF-AF27-B506C179A6D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it-IT"/>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it-IT"/>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829BD64B-0D86-491A-8C92-E4B67210358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72764AD-5E4D-42F1-80FD-13FC1AE1F1F5}" type="datetimeFigureOut">
              <a:rPr lang="it-IT"/>
              <a:pPr>
                <a:defRPr/>
              </a:pPr>
              <a:t>21/11/2017</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0B7E23E-17B3-4BB8-9DC2-26265431455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ca-E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ca-E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978D737-2ACA-4FDF-88F1-DEAF93D43DCB}"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A0C7025B-4C1B-4B7A-9FCB-AD35189FA29C}" type="datetimeFigureOut">
              <a:rPr lang="it-IT"/>
              <a:pPr>
                <a:defRPr/>
              </a:pPr>
              <a:t>21/11/2017</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0079B6E8-3EF0-466B-8CB7-D0E6808F5B7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DE3AE712-00DF-411B-A926-57D2399263F5}" type="datetimeFigureOut">
              <a:rPr lang="it-IT"/>
              <a:pPr>
                <a:defRPr/>
              </a:pPr>
              <a:t>21/11/2017</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F1A2060E-D30F-4C88-95EB-7E33CDEB2D5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2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1025.xml"/><Relationship Id="rId1" Type="http://schemas.openxmlformats.org/officeDocument/2006/relationships/tags" Target="../tags/tag1024.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01.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83.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4.xml"/></Relationships>
</file>

<file path=ppt/slides/_rels/slide10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3.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169.xml"/></Relationships>
</file>

<file path=ppt/slides/_rels/slide10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slideLayout" Target="../slideLayouts/slideLayout40.xml"/><Relationship Id="rId1" Type="http://schemas.openxmlformats.org/officeDocument/2006/relationships/tags" Target="../tags/tag1170.xml"/><Relationship Id="rId4" Type="http://schemas.openxmlformats.org/officeDocument/2006/relationships/image" Target="../media/image72.gif"/></Relationships>
</file>

<file path=ppt/slides/_rels/slide1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tags" Target="../tags/tag1027.xml"/><Relationship Id="rId1" Type="http://schemas.openxmlformats.org/officeDocument/2006/relationships/tags" Target="../tags/tag1026.xml"/></Relationships>
</file>

<file path=ppt/slides/_rels/slide11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tags" Target="../tags/tag1029.xml"/><Relationship Id="rId1" Type="http://schemas.openxmlformats.org/officeDocument/2006/relationships/tags" Target="../tags/tag1028.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1172.xml"/><Relationship Id="rId1" Type="http://schemas.openxmlformats.org/officeDocument/2006/relationships/tags" Target="../tags/tag1171.xml"/><Relationship Id="rId4" Type="http://schemas.openxmlformats.org/officeDocument/2006/relationships/image" Target="../media/image8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tags" Target="../tags/tag1031.xml"/><Relationship Id="rId1" Type="http://schemas.openxmlformats.org/officeDocument/2006/relationships/tags" Target="../tags/tag1030.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1174.xml"/><Relationship Id="rId1" Type="http://schemas.openxmlformats.org/officeDocument/2006/relationships/tags" Target="../tags/tag117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1176.xml"/><Relationship Id="rId1" Type="http://schemas.openxmlformats.org/officeDocument/2006/relationships/tags" Target="../tags/tag1175.xml"/></Relationships>
</file>

<file path=ppt/slides/_rels/slide133.xml.rels><?xml version="1.0" encoding="UTF-8" standalone="yes"?>
<Relationships xmlns="http://schemas.openxmlformats.org/package/2006/relationships"><Relationship Id="rId3" Type="http://schemas.openxmlformats.org/officeDocument/2006/relationships/tags" Target="../tags/tag1179.xml"/><Relationship Id="rId2" Type="http://schemas.openxmlformats.org/officeDocument/2006/relationships/tags" Target="../tags/tag1178.xml"/><Relationship Id="rId1" Type="http://schemas.openxmlformats.org/officeDocument/2006/relationships/tags" Target="../tags/tag1177.xml"/><Relationship Id="rId5" Type="http://schemas.openxmlformats.org/officeDocument/2006/relationships/image" Target="../media/image83.jpeg"/><Relationship Id="rId4" Type="http://schemas.openxmlformats.org/officeDocument/2006/relationships/slideLayout" Target="../slideLayouts/slideLayout7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8.xml"/></Relationships>
</file>

<file path=ppt/slides/_rels/slide1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8.xml"/></Relationships>
</file>

<file path=ppt/slides/_rels/slide1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8.xml"/></Relationships>
</file>

<file path=ppt/slides/_rels/slide1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tags" Target="../tags/tag1033.xml"/><Relationship Id="rId1" Type="http://schemas.openxmlformats.org/officeDocument/2006/relationships/tags" Target="../tags/tag103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35.xml"/><Relationship Id="rId1" Type="http://schemas.openxmlformats.org/officeDocument/2006/relationships/tags" Target="../tags/tag1034.xml"/></Relationships>
</file>

<file path=ppt/slides/_rels/slide16.xml.rels><?xml version="1.0" encoding="UTF-8" standalone="yes"?>
<Relationships xmlns="http://schemas.openxmlformats.org/package/2006/relationships"><Relationship Id="rId3" Type="http://schemas.openxmlformats.org/officeDocument/2006/relationships/tags" Target="../tags/tag1038.xml"/><Relationship Id="rId2" Type="http://schemas.openxmlformats.org/officeDocument/2006/relationships/tags" Target="../tags/tag1037.xml"/><Relationship Id="rId1" Type="http://schemas.openxmlformats.org/officeDocument/2006/relationships/tags" Target="../tags/tag1036.xml"/><Relationship Id="rId5" Type="http://schemas.openxmlformats.org/officeDocument/2006/relationships/image" Target="../media/image13.jpeg"/><Relationship Id="rId4"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tags" Target="../tags/tag1041.xml"/><Relationship Id="rId2" Type="http://schemas.openxmlformats.org/officeDocument/2006/relationships/tags" Target="../tags/tag1040.xml"/><Relationship Id="rId1" Type="http://schemas.openxmlformats.org/officeDocument/2006/relationships/tags" Target="../tags/tag1039.xml"/><Relationship Id="rId5" Type="http://schemas.openxmlformats.org/officeDocument/2006/relationships/image" Target="../media/image14.png"/><Relationship Id="rId4"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tags" Target="../tags/tag1044.xml"/><Relationship Id="rId2" Type="http://schemas.openxmlformats.org/officeDocument/2006/relationships/tags" Target="../tags/tag1043.xml"/><Relationship Id="rId1" Type="http://schemas.openxmlformats.org/officeDocument/2006/relationships/tags" Target="../tags/tag1042.xml"/><Relationship Id="rId5" Type="http://schemas.openxmlformats.org/officeDocument/2006/relationships/image" Target="../media/image15.jpeg"/><Relationship Id="rId4"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tags" Target="../tags/tag1047.xml"/><Relationship Id="rId2" Type="http://schemas.openxmlformats.org/officeDocument/2006/relationships/tags" Target="../tags/tag1046.xml"/><Relationship Id="rId1" Type="http://schemas.openxmlformats.org/officeDocument/2006/relationships/tags" Target="../tags/tag1045.xml"/><Relationship Id="rId5" Type="http://schemas.openxmlformats.org/officeDocument/2006/relationships/image" Target="../media/image16.jpeg"/><Relationship Id="rId4"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39.xml"/><Relationship Id="rId1" Type="http://schemas.openxmlformats.org/officeDocument/2006/relationships/tags" Target="../tags/tag1009.xml"/></Relationships>
</file>

<file path=ppt/slides/_rels/slide20.xml.rels><?xml version="1.0" encoding="UTF-8" standalone="yes"?>
<Relationships xmlns="http://schemas.openxmlformats.org/package/2006/relationships"><Relationship Id="rId3" Type="http://schemas.openxmlformats.org/officeDocument/2006/relationships/tags" Target="../tags/tag1050.xml"/><Relationship Id="rId2" Type="http://schemas.openxmlformats.org/officeDocument/2006/relationships/tags" Target="../tags/tag1049.xml"/><Relationship Id="rId1" Type="http://schemas.openxmlformats.org/officeDocument/2006/relationships/tags" Target="../tags/tag1048.xml"/><Relationship Id="rId5" Type="http://schemas.openxmlformats.org/officeDocument/2006/relationships/image" Target="../media/image17.jpeg"/><Relationship Id="rId4"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tags" Target="../tags/tag1053.xml"/><Relationship Id="rId2" Type="http://schemas.openxmlformats.org/officeDocument/2006/relationships/tags" Target="../tags/tag1052.xml"/><Relationship Id="rId1" Type="http://schemas.openxmlformats.org/officeDocument/2006/relationships/tags" Target="../tags/tag1051.xml"/><Relationship Id="rId5" Type="http://schemas.openxmlformats.org/officeDocument/2006/relationships/image" Target="../media/image18.jpeg"/><Relationship Id="rId4"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1056.xml"/><Relationship Id="rId7" Type="http://schemas.openxmlformats.org/officeDocument/2006/relationships/notesSlide" Target="../notesSlides/notesSlide1.xml"/><Relationship Id="rId2" Type="http://schemas.openxmlformats.org/officeDocument/2006/relationships/tags" Target="../tags/tag1055.xml"/><Relationship Id="rId1" Type="http://schemas.openxmlformats.org/officeDocument/2006/relationships/tags" Target="../tags/tag1054.xml"/><Relationship Id="rId6" Type="http://schemas.openxmlformats.org/officeDocument/2006/relationships/slideLayout" Target="../slideLayouts/slideLayout7.xml"/><Relationship Id="rId5" Type="http://schemas.openxmlformats.org/officeDocument/2006/relationships/tags" Target="../tags/tag1058.xml"/><Relationship Id="rId4" Type="http://schemas.openxmlformats.org/officeDocument/2006/relationships/tags" Target="../tags/tag1057.xml"/></Relationships>
</file>

<file path=ppt/slides/_rels/slide23.xml.rels><?xml version="1.0" encoding="UTF-8" standalone="yes"?>
<Relationships xmlns="http://schemas.openxmlformats.org/package/2006/relationships"><Relationship Id="rId3" Type="http://schemas.openxmlformats.org/officeDocument/2006/relationships/tags" Target="../tags/tag1061.xml"/><Relationship Id="rId2" Type="http://schemas.openxmlformats.org/officeDocument/2006/relationships/tags" Target="../tags/tag1060.xml"/><Relationship Id="rId1" Type="http://schemas.openxmlformats.org/officeDocument/2006/relationships/tags" Target="../tags/tag1059.xml"/><Relationship Id="rId6" Type="http://schemas.openxmlformats.org/officeDocument/2006/relationships/image" Target="../media/image20.jpeg"/><Relationship Id="rId5" Type="http://schemas.openxmlformats.org/officeDocument/2006/relationships/slideLayout" Target="../slideLayouts/slideLayout7.xml"/><Relationship Id="rId4" Type="http://schemas.openxmlformats.org/officeDocument/2006/relationships/tags" Target="../tags/tag1062.xml"/></Relationships>
</file>

<file path=ppt/slides/_rels/slide24.xml.rels><?xml version="1.0" encoding="UTF-8" standalone="yes"?>
<Relationships xmlns="http://schemas.openxmlformats.org/package/2006/relationships"><Relationship Id="rId3" Type="http://schemas.openxmlformats.org/officeDocument/2006/relationships/tags" Target="../tags/tag1065.xml"/><Relationship Id="rId7" Type="http://schemas.openxmlformats.org/officeDocument/2006/relationships/image" Target="../media/image21.jpeg"/><Relationship Id="rId2" Type="http://schemas.openxmlformats.org/officeDocument/2006/relationships/tags" Target="../tags/tag1064.xml"/><Relationship Id="rId1" Type="http://schemas.openxmlformats.org/officeDocument/2006/relationships/tags" Target="../tags/tag1063.xm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106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38.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3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23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1011.xml"/><Relationship Id="rId1" Type="http://schemas.openxmlformats.org/officeDocument/2006/relationships/tags" Target="../tags/tag1010.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3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3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38.xml"/></Relationships>
</file>

<file path=ppt/slides/_rels/slide33.xml.rels><?xml version="1.0" encoding="UTF-8" standalone="yes"?>
<Relationships xmlns="http://schemas.openxmlformats.org/package/2006/relationships"><Relationship Id="rId3" Type="http://schemas.openxmlformats.org/officeDocument/2006/relationships/tags" Target="../tags/tag1069.xml"/><Relationship Id="rId2" Type="http://schemas.openxmlformats.org/officeDocument/2006/relationships/tags" Target="../tags/tag1068.xml"/><Relationship Id="rId1" Type="http://schemas.openxmlformats.org/officeDocument/2006/relationships/tags" Target="../tags/tag1067.xml"/><Relationship Id="rId5" Type="http://schemas.openxmlformats.org/officeDocument/2006/relationships/image" Target="../media/image27.jpeg"/><Relationship Id="rId4"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tags" Target="../tags/tag1072.xml"/><Relationship Id="rId2" Type="http://schemas.openxmlformats.org/officeDocument/2006/relationships/tags" Target="../tags/tag1071.xml"/><Relationship Id="rId1" Type="http://schemas.openxmlformats.org/officeDocument/2006/relationships/tags" Target="../tags/tag1070.xml"/><Relationship Id="rId5" Type="http://schemas.openxmlformats.org/officeDocument/2006/relationships/image" Target="../media/image28.jpeg"/><Relationship Id="rId4"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tags" Target="../tags/tag1075.xml"/><Relationship Id="rId2" Type="http://schemas.openxmlformats.org/officeDocument/2006/relationships/tags" Target="../tags/tag1074.xml"/><Relationship Id="rId1" Type="http://schemas.openxmlformats.org/officeDocument/2006/relationships/tags" Target="../tags/tag1073.xml"/><Relationship Id="rId5" Type="http://schemas.openxmlformats.org/officeDocument/2006/relationships/image" Target="../media/image29.jpeg"/><Relationship Id="rId4"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tags" Target="../tags/tag1078.xml"/><Relationship Id="rId2" Type="http://schemas.openxmlformats.org/officeDocument/2006/relationships/tags" Target="../tags/tag1077.xml"/><Relationship Id="rId1" Type="http://schemas.openxmlformats.org/officeDocument/2006/relationships/tags" Target="../tags/tag1076.xml"/><Relationship Id="rId5" Type="http://schemas.openxmlformats.org/officeDocument/2006/relationships/image" Target="../media/image30.jpeg"/><Relationship Id="rId4"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tags" Target="../tags/tag1081.xml"/><Relationship Id="rId2" Type="http://schemas.openxmlformats.org/officeDocument/2006/relationships/tags" Target="../tags/tag1080.xml"/><Relationship Id="rId1" Type="http://schemas.openxmlformats.org/officeDocument/2006/relationships/tags" Target="../tags/tag1079.xml"/><Relationship Id="rId5" Type="http://schemas.openxmlformats.org/officeDocument/2006/relationships/image" Target="../media/image31.jpeg"/><Relationship Id="rId4"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tags" Target="../tags/tag1084.xml"/><Relationship Id="rId2" Type="http://schemas.openxmlformats.org/officeDocument/2006/relationships/tags" Target="../tags/tag1083.xml"/><Relationship Id="rId1" Type="http://schemas.openxmlformats.org/officeDocument/2006/relationships/tags" Target="../tags/tag1082.xml"/><Relationship Id="rId5" Type="http://schemas.openxmlformats.org/officeDocument/2006/relationships/image" Target="../media/image32.jpeg"/><Relationship Id="rId4"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tags" Target="../tags/tag1087.xml"/><Relationship Id="rId2" Type="http://schemas.openxmlformats.org/officeDocument/2006/relationships/tags" Target="../tags/tag1086.xml"/><Relationship Id="rId1" Type="http://schemas.openxmlformats.org/officeDocument/2006/relationships/tags" Target="../tags/tag1085.xml"/><Relationship Id="rId5" Type="http://schemas.openxmlformats.org/officeDocument/2006/relationships/image" Target="../media/image33.jpeg"/><Relationship Id="rId4"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1013.xml"/><Relationship Id="rId1" Type="http://schemas.openxmlformats.org/officeDocument/2006/relationships/tags" Target="../tags/tag101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tags" Target="../tags/tag1090.xml"/><Relationship Id="rId2" Type="http://schemas.openxmlformats.org/officeDocument/2006/relationships/tags" Target="../tags/tag1089.xml"/><Relationship Id="rId1" Type="http://schemas.openxmlformats.org/officeDocument/2006/relationships/tags" Target="../tags/tag1088.xml"/><Relationship Id="rId5" Type="http://schemas.openxmlformats.org/officeDocument/2006/relationships/image" Target="../media/image34.jpeg"/><Relationship Id="rId4"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tags" Target="../tags/tag1093.xml"/><Relationship Id="rId2" Type="http://schemas.openxmlformats.org/officeDocument/2006/relationships/tags" Target="../tags/tag1092.xml"/><Relationship Id="rId1" Type="http://schemas.openxmlformats.org/officeDocument/2006/relationships/tags" Target="../tags/tag1091.xml"/><Relationship Id="rId5" Type="http://schemas.openxmlformats.org/officeDocument/2006/relationships/image" Target="../media/image35.jpeg"/><Relationship Id="rId4"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tags" Target="../tags/tag1096.xml"/><Relationship Id="rId2" Type="http://schemas.openxmlformats.org/officeDocument/2006/relationships/tags" Target="../tags/tag1095.xml"/><Relationship Id="rId1" Type="http://schemas.openxmlformats.org/officeDocument/2006/relationships/tags" Target="../tags/tag1094.xml"/><Relationship Id="rId5" Type="http://schemas.openxmlformats.org/officeDocument/2006/relationships/image" Target="../media/image36.jpeg"/><Relationship Id="rId4"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3" Type="http://schemas.openxmlformats.org/officeDocument/2006/relationships/tags" Target="../tags/tag1099.xml"/><Relationship Id="rId2" Type="http://schemas.openxmlformats.org/officeDocument/2006/relationships/tags" Target="../tags/tag1098.xml"/><Relationship Id="rId1" Type="http://schemas.openxmlformats.org/officeDocument/2006/relationships/tags" Target="../tags/tag1097.xml"/><Relationship Id="rId6" Type="http://schemas.openxmlformats.org/officeDocument/2006/relationships/image" Target="../media/image37.jpeg"/><Relationship Id="rId5" Type="http://schemas.openxmlformats.org/officeDocument/2006/relationships/slideLayout" Target="../slideLayouts/slideLayout51.xml"/><Relationship Id="rId4" Type="http://schemas.openxmlformats.org/officeDocument/2006/relationships/tags" Target="../tags/tag1100.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10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103.xml"/><Relationship Id="rId1" Type="http://schemas.openxmlformats.org/officeDocument/2006/relationships/tags" Target="../tags/tag110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105.xml"/><Relationship Id="rId1" Type="http://schemas.openxmlformats.org/officeDocument/2006/relationships/tags" Target="../tags/tag110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107.xml"/><Relationship Id="rId1" Type="http://schemas.openxmlformats.org/officeDocument/2006/relationships/tags" Target="../tags/tag1106.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6.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1015.xml"/><Relationship Id="rId1" Type="http://schemas.openxmlformats.org/officeDocument/2006/relationships/tags" Target="../tags/tag1014.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6.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16.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6.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6.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6.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6.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6.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6.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6.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1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1017.xml"/><Relationship Id="rId1" Type="http://schemas.openxmlformats.org/officeDocument/2006/relationships/tags" Target="../tags/tag1016.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6.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6.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6.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6.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6.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6.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10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110.xml"/><Relationship Id="rId1" Type="http://schemas.openxmlformats.org/officeDocument/2006/relationships/tags" Target="../tags/tag1109.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tags" Target="../tags/tag1111.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1019.xml"/><Relationship Id="rId1" Type="http://schemas.openxmlformats.org/officeDocument/2006/relationships/tags" Target="../tags/tag1018.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tags" Target="../tags/tag1112.xml"/></Relationships>
</file>

<file path=ppt/slides/_rels/slide76.xml.rels><?xml version="1.0" encoding="UTF-8" standalone="yes"?>
<Relationships xmlns="http://schemas.openxmlformats.org/package/2006/relationships"><Relationship Id="rId3" Type="http://schemas.openxmlformats.org/officeDocument/2006/relationships/tags" Target="../tags/tag1115.xml"/><Relationship Id="rId2" Type="http://schemas.openxmlformats.org/officeDocument/2006/relationships/tags" Target="../tags/tag1114.xml"/><Relationship Id="rId1" Type="http://schemas.openxmlformats.org/officeDocument/2006/relationships/tags" Target="../tags/tag1113.xml"/><Relationship Id="rId5" Type="http://schemas.openxmlformats.org/officeDocument/2006/relationships/image" Target="../media/image55.jpeg"/><Relationship Id="rId4"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tags" Target="../tags/tag1116.xml"/></Relationships>
</file>

<file path=ppt/slides/_rels/slide78.xml.rels><?xml version="1.0" encoding="UTF-8" standalone="yes"?>
<Relationships xmlns="http://schemas.openxmlformats.org/package/2006/relationships"><Relationship Id="rId3" Type="http://schemas.openxmlformats.org/officeDocument/2006/relationships/tags" Target="../tags/tag1119.xml"/><Relationship Id="rId2" Type="http://schemas.openxmlformats.org/officeDocument/2006/relationships/tags" Target="../tags/tag1118.xml"/><Relationship Id="rId1" Type="http://schemas.openxmlformats.org/officeDocument/2006/relationships/tags" Target="../tags/tag1117.xml"/><Relationship Id="rId5" Type="http://schemas.openxmlformats.org/officeDocument/2006/relationships/image" Target="../media/image56.png"/><Relationship Id="rId4" Type="http://schemas.openxmlformats.org/officeDocument/2006/relationships/slideLayout" Target="../slideLayouts/slideLayout150.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tags" Target="../tags/tag11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1021.xml"/><Relationship Id="rId1" Type="http://schemas.openxmlformats.org/officeDocument/2006/relationships/tags" Target="../tags/tag1020.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tags" Target="../tags/tag1123.xml"/><Relationship Id="rId2" Type="http://schemas.openxmlformats.org/officeDocument/2006/relationships/tags" Target="../tags/tag1122.xml"/><Relationship Id="rId1" Type="http://schemas.openxmlformats.org/officeDocument/2006/relationships/tags" Target="../tags/tag1121.xml"/><Relationship Id="rId5" Type="http://schemas.openxmlformats.org/officeDocument/2006/relationships/image" Target="../media/image57.jpeg"/><Relationship Id="rId4" Type="http://schemas.openxmlformats.org/officeDocument/2006/relationships/slideLayout" Target="../slideLayouts/slideLayout161.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61.xml"/><Relationship Id="rId1" Type="http://schemas.openxmlformats.org/officeDocument/2006/relationships/tags" Target="../tags/tag1124.xml"/></Relationships>
</file>

<file path=ppt/slides/_rels/slide82.xml.rels><?xml version="1.0" encoding="UTF-8" standalone="yes"?>
<Relationships xmlns="http://schemas.openxmlformats.org/package/2006/relationships"><Relationship Id="rId3" Type="http://schemas.openxmlformats.org/officeDocument/2006/relationships/tags" Target="../tags/tag1127.xml"/><Relationship Id="rId2" Type="http://schemas.openxmlformats.org/officeDocument/2006/relationships/tags" Target="../tags/tag1126.xml"/><Relationship Id="rId1" Type="http://schemas.openxmlformats.org/officeDocument/2006/relationships/tags" Target="../tags/tag1125.xml"/><Relationship Id="rId5" Type="http://schemas.openxmlformats.org/officeDocument/2006/relationships/image" Target="../media/image58.jpeg"/><Relationship Id="rId4" Type="http://schemas.openxmlformats.org/officeDocument/2006/relationships/slideLayout" Target="../slideLayouts/slideLayout17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ags" Target="../tags/tag1128.xml"/></Relationships>
</file>

<file path=ppt/slides/_rels/slide84.xml.rels><?xml version="1.0" encoding="UTF-8" standalone="yes"?>
<Relationships xmlns="http://schemas.openxmlformats.org/package/2006/relationships"><Relationship Id="rId3" Type="http://schemas.openxmlformats.org/officeDocument/2006/relationships/tags" Target="../tags/tag1131.xml"/><Relationship Id="rId2" Type="http://schemas.openxmlformats.org/officeDocument/2006/relationships/tags" Target="../tags/tag1130.xml"/><Relationship Id="rId1" Type="http://schemas.openxmlformats.org/officeDocument/2006/relationships/tags" Target="../tags/tag1129.xml"/><Relationship Id="rId5" Type="http://schemas.openxmlformats.org/officeDocument/2006/relationships/image" Target="../media/image59.jpeg"/><Relationship Id="rId4" Type="http://schemas.openxmlformats.org/officeDocument/2006/relationships/slideLayout" Target="../slideLayouts/slideLayout172.xml"/></Relationships>
</file>

<file path=ppt/slides/_rels/slide85.xml.rels><?xml version="1.0" encoding="UTF-8" standalone="yes"?>
<Relationships xmlns="http://schemas.openxmlformats.org/package/2006/relationships"><Relationship Id="rId3" Type="http://schemas.openxmlformats.org/officeDocument/2006/relationships/tags" Target="../tags/tag1134.xml"/><Relationship Id="rId2" Type="http://schemas.openxmlformats.org/officeDocument/2006/relationships/tags" Target="../tags/tag1133.xml"/><Relationship Id="rId1" Type="http://schemas.openxmlformats.org/officeDocument/2006/relationships/tags" Target="../tags/tag1132.xml"/><Relationship Id="rId5" Type="http://schemas.openxmlformats.org/officeDocument/2006/relationships/image" Target="../media/image60.jpeg"/><Relationship Id="rId4" Type="http://schemas.openxmlformats.org/officeDocument/2006/relationships/slideLayout" Target="../slideLayouts/slideLayout172.xml"/></Relationships>
</file>

<file path=ppt/slides/_rels/slide86.xml.rels><?xml version="1.0" encoding="UTF-8" standalone="yes"?>
<Relationships xmlns="http://schemas.openxmlformats.org/package/2006/relationships"><Relationship Id="rId3" Type="http://schemas.openxmlformats.org/officeDocument/2006/relationships/tags" Target="../tags/tag1137.xml"/><Relationship Id="rId2" Type="http://schemas.openxmlformats.org/officeDocument/2006/relationships/tags" Target="../tags/tag1136.xml"/><Relationship Id="rId1" Type="http://schemas.openxmlformats.org/officeDocument/2006/relationships/tags" Target="../tags/tag1135.xml"/><Relationship Id="rId5" Type="http://schemas.openxmlformats.org/officeDocument/2006/relationships/image" Target="../media/image61.jpeg"/><Relationship Id="rId4" Type="http://schemas.openxmlformats.org/officeDocument/2006/relationships/slideLayout" Target="../slideLayouts/slideLayout172.xml"/></Relationships>
</file>

<file path=ppt/slides/_rels/slide87.xml.rels><?xml version="1.0" encoding="UTF-8" standalone="yes"?>
<Relationships xmlns="http://schemas.openxmlformats.org/package/2006/relationships"><Relationship Id="rId3" Type="http://schemas.openxmlformats.org/officeDocument/2006/relationships/tags" Target="../tags/tag1140.xml"/><Relationship Id="rId2" Type="http://schemas.openxmlformats.org/officeDocument/2006/relationships/tags" Target="../tags/tag1139.xml"/><Relationship Id="rId1" Type="http://schemas.openxmlformats.org/officeDocument/2006/relationships/tags" Target="../tags/tag1138.xml"/><Relationship Id="rId5" Type="http://schemas.openxmlformats.org/officeDocument/2006/relationships/image" Target="../media/image62.jpeg"/><Relationship Id="rId4" Type="http://schemas.openxmlformats.org/officeDocument/2006/relationships/slideLayout" Target="../slideLayouts/slideLayout172.xml"/></Relationships>
</file>

<file path=ppt/slides/_rels/slide88.xml.rels><?xml version="1.0" encoding="UTF-8" standalone="yes"?>
<Relationships xmlns="http://schemas.openxmlformats.org/package/2006/relationships"><Relationship Id="rId3" Type="http://schemas.openxmlformats.org/officeDocument/2006/relationships/tags" Target="../tags/tag1143.xml"/><Relationship Id="rId2" Type="http://schemas.openxmlformats.org/officeDocument/2006/relationships/tags" Target="../tags/tag1142.xml"/><Relationship Id="rId1" Type="http://schemas.openxmlformats.org/officeDocument/2006/relationships/tags" Target="../tags/tag1141.xml"/><Relationship Id="rId6" Type="http://schemas.openxmlformats.org/officeDocument/2006/relationships/image" Target="../media/image63.jpeg"/><Relationship Id="rId5" Type="http://schemas.openxmlformats.org/officeDocument/2006/relationships/slideLayout" Target="../slideLayouts/slideLayout172.xml"/><Relationship Id="rId4" Type="http://schemas.openxmlformats.org/officeDocument/2006/relationships/tags" Target="../tags/tag1144.xml"/></Relationships>
</file>

<file path=ppt/slides/_rels/slide89.xml.rels><?xml version="1.0" encoding="UTF-8" standalone="yes"?>
<Relationships xmlns="http://schemas.openxmlformats.org/package/2006/relationships"><Relationship Id="rId3" Type="http://schemas.openxmlformats.org/officeDocument/2006/relationships/tags" Target="../tags/tag1147.xml"/><Relationship Id="rId2" Type="http://schemas.openxmlformats.org/officeDocument/2006/relationships/tags" Target="../tags/tag1146.xml"/><Relationship Id="rId1" Type="http://schemas.openxmlformats.org/officeDocument/2006/relationships/tags" Target="../tags/tag1145.xml"/><Relationship Id="rId6" Type="http://schemas.openxmlformats.org/officeDocument/2006/relationships/image" Target="../media/image64.jpeg"/><Relationship Id="rId5" Type="http://schemas.openxmlformats.org/officeDocument/2006/relationships/slideLayout" Target="../slideLayouts/slideLayout172.xml"/><Relationship Id="rId4" Type="http://schemas.openxmlformats.org/officeDocument/2006/relationships/tags" Target="../tags/tag114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1023.xml"/><Relationship Id="rId1" Type="http://schemas.openxmlformats.org/officeDocument/2006/relationships/tags" Target="../tags/tag102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tags" Target="../tags/tag1151.xml"/><Relationship Id="rId2" Type="http://schemas.openxmlformats.org/officeDocument/2006/relationships/tags" Target="../tags/tag1150.xml"/><Relationship Id="rId1" Type="http://schemas.openxmlformats.org/officeDocument/2006/relationships/tags" Target="../tags/tag1149.xml"/><Relationship Id="rId6" Type="http://schemas.openxmlformats.org/officeDocument/2006/relationships/image" Target="../media/image64.jpeg"/><Relationship Id="rId5" Type="http://schemas.openxmlformats.org/officeDocument/2006/relationships/slideLayout" Target="../slideLayouts/slideLayout172.xml"/><Relationship Id="rId4" Type="http://schemas.openxmlformats.org/officeDocument/2006/relationships/tags" Target="../tags/tag1152.xml"/></Relationships>
</file>

<file path=ppt/slides/_rels/slide91.xml.rels><?xml version="1.0" encoding="UTF-8" standalone="yes"?>
<Relationships xmlns="http://schemas.openxmlformats.org/package/2006/relationships"><Relationship Id="rId3" Type="http://schemas.openxmlformats.org/officeDocument/2006/relationships/tags" Target="../tags/tag1155.xml"/><Relationship Id="rId2" Type="http://schemas.openxmlformats.org/officeDocument/2006/relationships/tags" Target="../tags/tag1154.xml"/><Relationship Id="rId1" Type="http://schemas.openxmlformats.org/officeDocument/2006/relationships/tags" Target="../tags/tag1153.xml"/><Relationship Id="rId5" Type="http://schemas.openxmlformats.org/officeDocument/2006/relationships/image" Target="../media/image59.jpeg"/><Relationship Id="rId4" Type="http://schemas.openxmlformats.org/officeDocument/2006/relationships/slideLayout" Target="../slideLayouts/slideLayout172.xml"/></Relationships>
</file>

<file path=ppt/slides/_rels/slide92.xml.rels><?xml version="1.0" encoding="UTF-8" standalone="yes"?>
<Relationships xmlns="http://schemas.openxmlformats.org/package/2006/relationships"><Relationship Id="rId3" Type="http://schemas.openxmlformats.org/officeDocument/2006/relationships/tags" Target="../tags/tag1158.xml"/><Relationship Id="rId2" Type="http://schemas.openxmlformats.org/officeDocument/2006/relationships/tags" Target="../tags/tag1157.xml"/><Relationship Id="rId1" Type="http://schemas.openxmlformats.org/officeDocument/2006/relationships/tags" Target="../tags/tag1156.xml"/><Relationship Id="rId5" Type="http://schemas.openxmlformats.org/officeDocument/2006/relationships/image" Target="../media/image60.jpeg"/><Relationship Id="rId4" Type="http://schemas.openxmlformats.org/officeDocument/2006/relationships/slideLayout" Target="../slideLayouts/slideLayout172.xml"/></Relationships>
</file>

<file path=ppt/slides/_rels/slide93.xml.rels><?xml version="1.0" encoding="UTF-8" standalone="yes"?>
<Relationships xmlns="http://schemas.openxmlformats.org/package/2006/relationships"><Relationship Id="rId3" Type="http://schemas.openxmlformats.org/officeDocument/2006/relationships/tags" Target="../tags/tag1161.xml"/><Relationship Id="rId2" Type="http://schemas.openxmlformats.org/officeDocument/2006/relationships/tags" Target="../tags/tag1160.xml"/><Relationship Id="rId1" Type="http://schemas.openxmlformats.org/officeDocument/2006/relationships/tags" Target="../tags/tag1159.xml"/><Relationship Id="rId5" Type="http://schemas.openxmlformats.org/officeDocument/2006/relationships/image" Target="../media/image65.jpeg"/><Relationship Id="rId4" Type="http://schemas.openxmlformats.org/officeDocument/2006/relationships/slideLayout" Target="../slideLayouts/slideLayout172.xml"/></Relationships>
</file>

<file path=ppt/slides/_rels/slide94.xml.rels><?xml version="1.0" encoding="UTF-8" standalone="yes"?>
<Relationships xmlns="http://schemas.openxmlformats.org/package/2006/relationships"><Relationship Id="rId3" Type="http://schemas.openxmlformats.org/officeDocument/2006/relationships/tags" Target="../tags/tag1164.xml"/><Relationship Id="rId2" Type="http://schemas.openxmlformats.org/officeDocument/2006/relationships/tags" Target="../tags/tag1163.xml"/><Relationship Id="rId1" Type="http://schemas.openxmlformats.org/officeDocument/2006/relationships/tags" Target="../tags/tag1162.xml"/><Relationship Id="rId5" Type="http://schemas.openxmlformats.org/officeDocument/2006/relationships/image" Target="../media/image62.jpeg"/><Relationship Id="rId4" Type="http://schemas.openxmlformats.org/officeDocument/2006/relationships/slideLayout" Target="../slideLayouts/slideLayout172.xml"/></Relationships>
</file>

<file path=ppt/slides/_rels/slide95.xml.rels><?xml version="1.0" encoding="UTF-8" standalone="yes"?>
<Relationships xmlns="http://schemas.openxmlformats.org/package/2006/relationships"><Relationship Id="rId3" Type="http://schemas.openxmlformats.org/officeDocument/2006/relationships/tags" Target="../tags/tag1167.xml"/><Relationship Id="rId2" Type="http://schemas.openxmlformats.org/officeDocument/2006/relationships/tags" Target="../tags/tag1166.xml"/><Relationship Id="rId1" Type="http://schemas.openxmlformats.org/officeDocument/2006/relationships/tags" Target="../tags/tag1165.xml"/><Relationship Id="rId6" Type="http://schemas.openxmlformats.org/officeDocument/2006/relationships/image" Target="../media/image63.jpeg"/><Relationship Id="rId5" Type="http://schemas.openxmlformats.org/officeDocument/2006/relationships/slideLayout" Target="../slideLayouts/slideLayout172.xml"/><Relationship Id="rId4" Type="http://schemas.openxmlformats.org/officeDocument/2006/relationships/tags" Target="../tags/tag116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183.xml"/></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183.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1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ttangolo 2"/>
          <p:cNvPicPr>
            <a:picLocks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719388" y="2852738"/>
            <a:ext cx="5181600" cy="195738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3002905" y="5143500"/>
            <a:ext cx="4712345" cy="646331"/>
          </a:xfrm>
          <a:prstGeom prst="rect">
            <a:avLst/>
          </a:prstGeom>
          <a:noFill/>
        </p:spPr>
        <p:txBody>
          <a:bodyPr wrap="square">
            <a:spAutoFit/>
          </a:bodyPr>
          <a:lstStyle/>
          <a:p>
            <a:pPr algn="r" eaLnBrk="1" hangingPunct="1">
              <a:defRPr/>
            </a:pPr>
            <a:r>
              <a:rPr lang="it-IT" sz="3600" spc="300" dirty="0">
                <a:solidFill>
                  <a:srgbClr val="FFFFCC"/>
                </a:solidFill>
                <a:effectLst>
                  <a:outerShdw blurRad="38100" dist="38100" dir="2700000" algn="tl">
                    <a:srgbClr val="000000">
                      <a:alpha val="43137"/>
                    </a:srgbClr>
                  </a:outerShdw>
                </a:effectLst>
                <a:latin typeface="Cooper Black" pitchFamily="18" charset="0"/>
                <a:cs typeface="Arial" charset="0"/>
              </a:rPr>
              <a:t>Prima Domenica</a:t>
            </a:r>
          </a:p>
        </p:txBody>
      </p:sp>
      <p:pic>
        <p:nvPicPr>
          <p:cNvPr id="3076" name="Picture 2" descr="D:\Immagini\Bambini 13 animati\A1 (77).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621888"/>
            <a:ext cx="2319337"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p:cNvSpPr txBox="1">
            <a:spLocks noChangeArrowheads="1"/>
          </p:cNvSpPr>
          <p:nvPr/>
        </p:nvSpPr>
        <p:spPr bwMode="auto">
          <a:xfrm>
            <a:off x="4193517" y="1196752"/>
            <a:ext cx="4043094" cy="1569660"/>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a:defRPr/>
            </a:pPr>
            <a:r>
              <a:rPr lang="ca-ES" sz="4800" b="1" i="1" dirty="0">
                <a:solidFill>
                  <a:srgbClr val="0FDFFF"/>
                </a:solidFill>
                <a:latin typeface="Comic Sans MS" pitchFamily="66" charset="0"/>
              </a:rPr>
              <a:t> </a:t>
            </a:r>
            <a:r>
              <a:rPr lang="ca-ES" sz="4800" b="1" i="1" dirty="0" smtClean="0">
                <a:solidFill>
                  <a:srgbClr val="0FDFFF"/>
                </a:solidFill>
                <a:latin typeface="Comic Sans MS" pitchFamily="66" charset="0"/>
              </a:rPr>
              <a:t>3 dicembre </a:t>
            </a:r>
            <a:endParaRPr lang="ca-ES" sz="4800" b="1" i="1" dirty="0" smtClean="0">
              <a:solidFill>
                <a:srgbClr val="0FDFFF"/>
              </a:solidFill>
              <a:latin typeface="Comic Sans MS" pitchFamily="66" charset="0"/>
            </a:endParaRPr>
          </a:p>
          <a:p>
            <a:pPr algn="ctr">
              <a:defRPr/>
            </a:pPr>
            <a:r>
              <a:rPr lang="ca-ES" sz="4800" b="1" i="1" dirty="0" smtClean="0">
                <a:solidFill>
                  <a:srgbClr val="0FDFFF"/>
                </a:solidFill>
                <a:latin typeface="Comic Sans MS" pitchFamily="66" charset="0"/>
              </a:rPr>
              <a:t>2017</a:t>
            </a:r>
            <a:endParaRPr lang="ca-ES" sz="4800" i="1" dirty="0">
              <a:solidFill>
                <a:srgbClr val="0FDFFF"/>
              </a:solidFill>
              <a:latin typeface="Comic Sans MS" pitchFamily="66" charset="0"/>
            </a:endParaRPr>
          </a:p>
        </p:txBody>
      </p:sp>
      <p:pic>
        <p:nvPicPr>
          <p:cNvPr id="6" name="Picture 2" descr="D:\Immagini\Bambini 13 animati\A1 (24).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43608" y="3212976"/>
            <a:ext cx="2266950"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42513451"/>
      </p:ext>
    </p:extLst>
  </p:cSld>
  <p:clrMapOvr>
    <a:masterClrMapping/>
  </p:clrMapOvr>
  <p:transition spd="med" advTm="10000">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nodeType="afterGroup">
                            <p:stCondLst>
                              <p:cond delay="4000"/>
                            </p:stCondLst>
                            <p:childTnLst>
                              <p:par>
                                <p:cTn id="9" presetID="55"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60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25961360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055053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Beati gli invitati </a:t>
            </a:r>
          </a:p>
          <a:p>
            <a:pPr algn="ctr">
              <a:defRPr/>
            </a:pPr>
            <a:r>
              <a:rPr lang="it-IT" sz="4000" dirty="0">
                <a:solidFill>
                  <a:prstClr val="black"/>
                </a:solidFill>
                <a:latin typeface="Arial" pitchFamily="34" charset="0"/>
                <a:ea typeface="Times New Roman" pitchFamily="18" charset="0"/>
                <a:cs typeface="Arial" charset="0"/>
              </a:rPr>
              <a:t>alla Cena del Signore. </a:t>
            </a:r>
          </a:p>
        </p:txBody>
      </p:sp>
    </p:spTree>
    <p:extLst>
      <p:ext uri="{BB962C8B-B14F-4D97-AF65-F5344CB8AC3E}">
        <p14:creationId xmlns:p14="http://schemas.microsoft.com/office/powerpoint/2010/main" xmlns="" val="275571696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Ecco l’agnello di Dio, </a:t>
            </a:r>
          </a:p>
          <a:p>
            <a:pPr algn="ctr">
              <a:defRPr/>
            </a:pPr>
            <a:r>
              <a:rPr lang="it-IT" sz="4000" dirty="0">
                <a:solidFill>
                  <a:prstClr val="black"/>
                </a:solidFill>
                <a:latin typeface="Arial" pitchFamily="34" charset="0"/>
                <a:ea typeface="Times New Roman" pitchFamily="18" charset="0"/>
                <a:cs typeface="Arial"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61876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373540" cy="6864011"/>
          </a:xfrm>
          <a:prstGeom prst="rect">
            <a:avLst/>
          </a:prstGeom>
          <a:noFill/>
          <a:extLst>
            <a:ext uri="{909E8E84-426E-40DD-AFC4-6F175D3DCCD1}">
              <a14:hiddenFill xmlns:a14="http://schemas.microsoft.com/office/drawing/2010/main" xmlns="">
                <a:solidFill>
                  <a:srgbClr val="FFFFFF"/>
                </a:solidFill>
              </a14:hiddenFill>
            </a:ext>
          </a:extLst>
        </p:spPr>
      </p:pic>
      <p:sp>
        <p:nvSpPr>
          <p:cNvPr id="119809" name="Rectangle 1"/>
          <p:cNvSpPr>
            <a:spLocks noChangeArrowheads="1"/>
          </p:cNvSpPr>
          <p:nvPr/>
        </p:nvSpPr>
        <p:spPr bwMode="auto">
          <a:xfrm>
            <a:off x="5383509" y="260648"/>
            <a:ext cx="3760491" cy="6494085"/>
          </a:xfrm>
          <a:prstGeom prst="rect">
            <a:avLst/>
          </a:prstGeom>
          <a:noFill/>
          <a:ln w="9525">
            <a:noFill/>
            <a:miter lim="800000"/>
            <a:headEnd/>
            <a:tailEnd/>
          </a:ln>
          <a:effectLst/>
        </p:spPr>
        <p:txBody>
          <a:bodyPr wrap="square" anchor="ctr">
            <a:spAutoFit/>
          </a:bodyPr>
          <a:lstStyle/>
          <a:p>
            <a:pPr algn="just">
              <a:defRPr/>
            </a:pPr>
            <a:endParaRPr lang="it-IT" sz="1600" dirty="0">
              <a:solidFill>
                <a:prstClr val="black"/>
              </a:solidFill>
              <a:latin typeface="Arial" pitchFamily="34" charset="0"/>
              <a:cs typeface="Arial" charset="0"/>
            </a:endParaRP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O Signore, non son degno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di partecipare alla tua mensa:</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ma di’ soltanto una parola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6994448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xmlns="" val="7527407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370213" y="2967335"/>
            <a:ext cx="8403584" cy="1200329"/>
          </a:xfrm>
          <a:prstGeom prst="rect">
            <a:avLst/>
          </a:prstGeom>
          <a:noFill/>
        </p:spPr>
        <p:txBody>
          <a:bodyPr wrap="none" lIns="91440" tIns="45720" rIns="91440" bIns="45720">
            <a:spAutoFit/>
          </a:bodyPr>
          <a:lstStyle/>
          <a:p>
            <a:pPr algn="ctr"/>
            <a:r>
              <a:rPr lang="it-IT" sz="7200" b="1" cap="sm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Vieni nasci ancora</a:t>
            </a:r>
            <a:endParaRPr lang="it-IT" sz="7200" b="1" cap="sm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6" name="Picture 2" descr="C:\Users\Fede\Desktop\angelo-1.gif"/>
          <p:cNvPicPr>
            <a:picLocks noChangeAspect="1" noChangeArrowheads="1" noCrop="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86542" y="332656"/>
            <a:ext cx="1738796" cy="273768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Fede\Desktop\slide0010_image032.gif"/>
          <p:cNvPicPr>
            <a:picLocks noChangeAspect="1" noChangeArrowheads="1" noCrop="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xmlns=""/>
              </a:ext>
            </a:extLst>
          </a:blip>
          <a:srcRect/>
          <a:stretch>
            <a:fillRect/>
          </a:stretch>
        </p:blipFill>
        <p:spPr bwMode="auto">
          <a:xfrm flipH="1" flipV="1">
            <a:off x="4572004" y="1137813"/>
            <a:ext cx="3600395" cy="1753914"/>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3676052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Unicode MS" pitchFamily="34" charset="-128"/>
                <a:cs typeface="Arial" pitchFamily="34" charset="0"/>
              </a:rPr>
              <a:t>Torni Signore,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Unicode MS" pitchFamily="34" charset="-128"/>
                <a:cs typeface="Arial" pitchFamily="34" charset="0"/>
              </a:rPr>
              <a:t>torni nel cuore </a:t>
            </a:r>
          </a:p>
          <a:p>
            <a:pPr marL="0" marR="0" lvl="0" indent="0" algn="l" defTabSz="914400" rtl="0" eaLnBrk="1" fontAlgn="base" latinLnBrk="0" hangingPunct="1">
              <a:lnSpc>
                <a:spcPct val="100000"/>
              </a:lnSpc>
              <a:spcBef>
                <a:spcPct val="0"/>
              </a:spcBef>
              <a:spcAft>
                <a:spcPct val="0"/>
              </a:spcAft>
              <a:buClrTx/>
              <a:buSzTx/>
              <a:buFontTx/>
              <a:buNone/>
              <a:tabLst/>
            </a:pPr>
            <a:endParaRPr lang="it-IT" sz="4000" dirty="0">
              <a:latin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93008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lvl="0" eaLnBrk="1" hangingPunct="1"/>
            <a:r>
              <a:rPr lang="it-IT" sz="4000" dirty="0" smtClean="0">
                <a:latin typeface="Arial Unicode MS" pitchFamily="34" charset="-128"/>
                <a:cs typeface="Arial" pitchFamily="34" charset="0"/>
              </a:rPr>
              <a:t>E come </a:t>
            </a:r>
            <a:r>
              <a:rPr lang="it-IT" sz="4000" dirty="0">
                <a:latin typeface="Arial Unicode MS" pitchFamily="34" charset="-128"/>
                <a:cs typeface="Arial" pitchFamily="34" charset="0"/>
              </a:rPr>
              <a:t>i pastori un tempo </a:t>
            </a:r>
          </a:p>
          <a:p>
            <a:pPr lvl="0" eaLnBrk="1" hangingPunct="1"/>
            <a:r>
              <a:rPr lang="it-IT" sz="4000" dirty="0">
                <a:latin typeface="Arial Unicode MS" pitchFamily="34" charset="-128"/>
                <a:cs typeface="Arial" pitchFamily="34" charset="0"/>
              </a:rPr>
              <a:t>ora noi ti adoriamo</a:t>
            </a:r>
            <a:r>
              <a:rPr lang="it-IT" sz="4000" dirty="0" smtClean="0">
                <a:latin typeface="Arial Unicode MS" pitchFamily="34" charset="-128"/>
                <a:cs typeface="Arial" pitchFamily="34" charset="0"/>
              </a:rPr>
              <a:t>,</a:t>
            </a:r>
          </a:p>
          <a:p>
            <a:pPr lvl="0" eaLnBrk="1" hangingPunct="1"/>
            <a:endParaRPr lang="it-IT" sz="4000" dirty="0">
              <a:latin typeface="Arial Unicode MS" pitchFamily="34" charset="-128"/>
              <a:cs typeface="Arial" pitchFamily="34" charset="0"/>
            </a:endParaRPr>
          </a:p>
          <a:p>
            <a:pPr lvl="0" eaLnBrk="1" hangingPunct="1"/>
            <a:r>
              <a:rPr lang="it-IT" sz="4000" dirty="0">
                <a:latin typeface="Arial Unicode MS" pitchFamily="34" charset="-128"/>
                <a:cs typeface="Arial" pitchFamily="34" charset="0"/>
              </a:rPr>
              <a:t>e i nostri doni</a:t>
            </a:r>
          </a:p>
          <a:p>
            <a:pPr lvl="0" eaLnBrk="1" hangingPunct="1"/>
            <a:r>
              <a:rPr lang="it-IT" sz="4000" dirty="0">
                <a:latin typeface="Arial Unicode MS" pitchFamily="34" charset="-128"/>
                <a:cs typeface="Arial" pitchFamily="34" charset="0"/>
              </a:rPr>
              <a:t>sono ciò che siamo noi.</a:t>
            </a:r>
            <a:r>
              <a:rPr lang="it-IT" sz="4000" dirty="0">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29980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j-lt"/>
                <a:cs typeface="Times New Roman" pitchFamily="18" charset="0"/>
              </a:rPr>
              <a:t>Eri la luce, venivi nel mondo</a:t>
            </a:r>
            <a:endParaRPr kumimoji="0" lang="it-IT" sz="40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j-lt"/>
                <a:cs typeface="Times New Roman" pitchFamily="18" charset="0"/>
              </a:rPr>
              <a:t>Venivi tra i tuoi e i tuoi però</a:t>
            </a:r>
            <a:endParaRPr kumimoji="0" lang="it-IT" sz="40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j-lt"/>
                <a:cs typeface="Times New Roman" pitchFamily="18" charset="0"/>
              </a:rPr>
              <a:t>Loro non ti hanno accolto</a:t>
            </a:r>
            <a:endParaRPr kumimoji="0" lang="it-IT" sz="4000" b="0" i="0" u="none" strike="noStrike" cap="none" normalizeH="0" baseline="0" dirty="0" smtClean="0">
              <a:ln>
                <a:noFill/>
              </a:ln>
              <a:solidFill>
                <a:schemeClr val="tx1"/>
              </a:solidFill>
              <a:effectLst/>
              <a:latin typeface="+mj-lt"/>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5274166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pPr lvl="0"/>
            <a:r>
              <a:rPr lang="it-IT" sz="4000" dirty="0">
                <a:latin typeface="+mj-lt"/>
                <a:cs typeface="Times New Roman" pitchFamily="18" charset="0"/>
              </a:rPr>
              <a:t>Ma noi ti invochiamo</a:t>
            </a:r>
            <a:r>
              <a:rPr lang="it-IT" sz="4000" dirty="0" smtClean="0">
                <a:latin typeface="+mj-lt"/>
                <a:cs typeface="Times New Roman" pitchFamily="18" charset="0"/>
              </a:rPr>
              <a:t>,</a:t>
            </a:r>
          </a:p>
          <a:p>
            <a:pPr lvl="0"/>
            <a:r>
              <a:rPr lang="it-IT" sz="4000" dirty="0" smtClean="0">
                <a:latin typeface="+mj-lt"/>
                <a:cs typeface="Times New Roman" pitchFamily="18" charset="0"/>
              </a:rPr>
              <a:t> </a:t>
            </a:r>
            <a:r>
              <a:rPr lang="it-IT" sz="4000" dirty="0">
                <a:latin typeface="+mj-lt"/>
                <a:cs typeface="Times New Roman" pitchFamily="18" charset="0"/>
              </a:rPr>
              <a:t>vieni</a:t>
            </a:r>
            <a:endParaRPr lang="it-IT" sz="4000" dirty="0">
              <a:latin typeface="+mj-lt"/>
              <a:cs typeface="Arial" pitchFamily="34" charset="0"/>
            </a:endParaRPr>
          </a:p>
          <a:p>
            <a:pPr lvl="0"/>
            <a:r>
              <a:rPr lang="it-IT" sz="4000" dirty="0">
                <a:latin typeface="+mj-lt"/>
                <a:cs typeface="Times New Roman" pitchFamily="18" charset="0"/>
              </a:rPr>
              <a:t>Ma noi ti </a:t>
            </a:r>
            <a:endParaRPr lang="it-IT" sz="4000" dirty="0" smtClean="0">
              <a:latin typeface="+mj-lt"/>
              <a:cs typeface="Times New Roman" pitchFamily="18" charset="0"/>
            </a:endParaRPr>
          </a:p>
          <a:p>
            <a:pPr lvl="0"/>
            <a:r>
              <a:rPr lang="it-IT" sz="4000" dirty="0" smtClean="0">
                <a:latin typeface="+mj-lt"/>
                <a:cs typeface="Times New Roman" pitchFamily="18" charset="0"/>
              </a:rPr>
              <a:t>vogliamo </a:t>
            </a:r>
          </a:p>
          <a:p>
            <a:pPr lvl="0"/>
            <a:r>
              <a:rPr lang="it-IT" sz="4000" dirty="0" smtClean="0">
                <a:latin typeface="+mj-lt"/>
                <a:cs typeface="Times New Roman" pitchFamily="18" charset="0"/>
              </a:rPr>
              <a:t>accanto</a:t>
            </a:r>
            <a:endParaRPr lang="it-IT" sz="4000" dirty="0">
              <a:latin typeface="+mj-lt"/>
              <a:cs typeface="Arial" pitchFamily="34" charset="0"/>
            </a:endParaRPr>
          </a:p>
        </p:txBody>
      </p:sp>
    </p:spTree>
    <p:extLst>
      <p:ext uri="{BB962C8B-B14F-4D97-AF65-F5344CB8AC3E}">
        <p14:creationId xmlns:p14="http://schemas.microsoft.com/office/powerpoint/2010/main" xmlns="" val="29770039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custDataLst>
              <p:tags r:id="rId2"/>
            </p:custDataLst>
          </p:nvPr>
        </p:nvSpPr>
        <p:spPr>
          <a:xfrm>
            <a:off x="214282" y="285728"/>
            <a:ext cx="8929718" cy="5632333"/>
          </a:xfrm>
          <a:prstGeom prst="rect">
            <a:avLst/>
          </a:prstGeom>
        </p:spPr>
        <p:txBody>
          <a:bodyPr>
            <a:spAutoFit/>
          </a:bodyPr>
          <a:lstStyle/>
          <a:p>
            <a:pPr fontAlgn="auto">
              <a:spcBef>
                <a:spcPts val="0"/>
              </a:spcBef>
              <a:spcAft>
                <a:spcPts val="0"/>
              </a:spcAft>
              <a:defRPr/>
            </a:pPr>
            <a:r>
              <a:rPr lang="it-IT" sz="4000" dirty="0">
                <a:solidFill>
                  <a:srgbClr val="000000"/>
                </a:solidFill>
                <a:latin typeface="Calibri" pitchFamily="34" charset="0"/>
                <a:cs typeface="Arial" charset="0"/>
              </a:rPr>
              <a:t>Nel nome del Padre, e del Figlio </a:t>
            </a:r>
          </a:p>
          <a:p>
            <a:pPr fontAlgn="auto">
              <a:spcBef>
                <a:spcPts val="0"/>
              </a:spcBef>
              <a:spcAft>
                <a:spcPts val="0"/>
              </a:spcAft>
              <a:defRPr/>
            </a:pPr>
            <a:r>
              <a:rPr lang="it-IT" sz="4000" dirty="0">
                <a:solidFill>
                  <a:srgbClr val="000000"/>
                </a:solidFill>
                <a:latin typeface="Calibri" pitchFamily="34" charset="0"/>
                <a:cs typeface="Arial" charset="0"/>
              </a:rPr>
              <a:t>e dello Spirito Santo.			</a:t>
            </a:r>
          </a:p>
          <a:p>
            <a:pPr lvl="8" eaLnBrk="0" hangingPunct="0">
              <a:defRPr/>
            </a:pPr>
            <a:r>
              <a:rPr lang="it-IT" sz="4000" b="1" dirty="0">
                <a:solidFill>
                  <a:srgbClr val="000000"/>
                </a:solidFill>
                <a:effectLst>
                  <a:outerShdw blurRad="38100" dist="38100" dir="2700000" algn="tl">
                    <a:srgbClr val="000000">
                      <a:alpha val="43137"/>
                    </a:srgbClr>
                  </a:outerShdw>
                </a:effectLst>
                <a:latin typeface="Calibri" pitchFamily="34" charset="0"/>
                <a:cs typeface="Arial" charset="0"/>
              </a:rPr>
              <a:t>	Amen.</a:t>
            </a:r>
            <a:r>
              <a:rPr lang="it-IT" sz="4000" dirty="0">
                <a:solidFill>
                  <a:srgbClr val="000000"/>
                </a:solidFill>
                <a:effectLst>
                  <a:outerShdw blurRad="38100" dist="38100" dir="2700000" algn="tl">
                    <a:srgbClr val="000000">
                      <a:alpha val="43137"/>
                    </a:srgbClr>
                  </a:outerShdw>
                </a:effectLst>
                <a:latin typeface="Calibri" pitchFamily="34" charset="0"/>
                <a:cs typeface="Arial" charset="0"/>
              </a:rPr>
              <a:t> </a:t>
            </a:r>
          </a:p>
          <a:p>
            <a:pPr fontAlgn="auto">
              <a:spcBef>
                <a:spcPts val="0"/>
              </a:spcBef>
              <a:spcAft>
                <a:spcPts val="0"/>
              </a:spcAft>
              <a:defRPr/>
            </a:pPr>
            <a:endParaRPr lang="it-IT" sz="4000" dirty="0">
              <a:solidFill>
                <a:srgbClr val="000000"/>
              </a:solidFill>
              <a:latin typeface="Calibri" pitchFamily="34" charset="0"/>
              <a:cs typeface="Arial" charset="0"/>
            </a:endParaRPr>
          </a:p>
          <a:p>
            <a:pPr>
              <a:defRPr/>
            </a:pPr>
            <a:r>
              <a:rPr lang="it-IT" sz="4000" dirty="0">
                <a:solidFill>
                  <a:srgbClr val="000000"/>
                </a:solidFill>
                <a:latin typeface="Calibri" pitchFamily="34" charset="0"/>
                <a:cs typeface="Arial" charset="0"/>
              </a:rPr>
              <a:t>La grazia del Signore nostro Gesù Cristo, </a:t>
            </a:r>
          </a:p>
          <a:p>
            <a:pPr>
              <a:defRPr/>
            </a:pPr>
            <a:r>
              <a:rPr lang="it-IT" sz="4000" dirty="0">
                <a:solidFill>
                  <a:srgbClr val="000000"/>
                </a:solidFill>
                <a:latin typeface="Calibri" pitchFamily="34" charset="0"/>
                <a:cs typeface="Arial" charset="0"/>
              </a:rPr>
              <a:t>l’amore di Dio Padre </a:t>
            </a:r>
          </a:p>
          <a:p>
            <a:pPr>
              <a:defRPr/>
            </a:pPr>
            <a:r>
              <a:rPr lang="it-IT" sz="4000" dirty="0">
                <a:solidFill>
                  <a:srgbClr val="000000"/>
                </a:solidFill>
                <a:latin typeface="Calibri" pitchFamily="34" charset="0"/>
                <a:cs typeface="Arial" charset="0"/>
              </a:rPr>
              <a:t>e la comunione dello Spirito Santo </a:t>
            </a:r>
          </a:p>
          <a:p>
            <a:pPr>
              <a:defRPr/>
            </a:pPr>
            <a:r>
              <a:rPr lang="it-IT" sz="4000" dirty="0">
                <a:solidFill>
                  <a:srgbClr val="000000"/>
                </a:solidFill>
                <a:latin typeface="Calibri" pitchFamily="34" charset="0"/>
                <a:cs typeface="Arial" charset="0"/>
              </a:rPr>
              <a:t>siano con tutti voi.</a:t>
            </a:r>
          </a:p>
          <a:p>
            <a:pPr fontAlgn="auto">
              <a:spcBef>
                <a:spcPts val="0"/>
              </a:spcBef>
              <a:spcAft>
                <a:spcPts val="0"/>
              </a:spcAft>
              <a:defRPr/>
            </a:pPr>
            <a:r>
              <a:rPr lang="it-IT" sz="4000" b="1" dirty="0">
                <a:solidFill>
                  <a:srgbClr val="000000"/>
                </a:solidFill>
                <a:effectLst>
                  <a:outerShdw blurRad="38100" dist="38100" dir="2700000" algn="tl">
                    <a:srgbClr val="000000">
                      <a:alpha val="43137"/>
                    </a:srgbClr>
                  </a:outerShdw>
                </a:effectLst>
                <a:latin typeface="Calibri" pitchFamily="34" charset="0"/>
                <a:cs typeface="Arial" charset="0"/>
              </a:rPr>
              <a:t>					E con il tuo spirito.</a:t>
            </a:r>
            <a:endParaRPr lang="it-IT" sz="4000" dirty="0">
              <a:solidFill>
                <a:srgbClr val="000000"/>
              </a:solidFill>
              <a:effectLst>
                <a:outerShdw blurRad="38100" dist="38100" dir="2700000" algn="tl">
                  <a:srgbClr val="000000">
                    <a:alpha val="43137"/>
                  </a:srgbClr>
                </a:outerShdw>
              </a:effectLst>
              <a:latin typeface="Calibri" pitchFamily="34" charset="0"/>
              <a:cs typeface="Arial" charset="0"/>
            </a:endParaRPr>
          </a:p>
        </p:txBody>
      </p:sp>
    </p:spTree>
    <p:custDataLst>
      <p:tags r:id="rId1"/>
    </p:custDataLst>
    <p:extLst>
      <p:ext uri="{BB962C8B-B14F-4D97-AF65-F5344CB8AC3E}">
        <p14:creationId xmlns:p14="http://schemas.microsoft.com/office/powerpoint/2010/main" xmlns="" val="21833496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pPr lvl="0"/>
            <a:r>
              <a:rPr lang="it-IT" sz="4000" dirty="0">
                <a:latin typeface="+mn-lt"/>
                <a:cs typeface="Times" pitchFamily="18" charset="0"/>
              </a:rPr>
              <a:t>La nostra casa è tua</a:t>
            </a:r>
          </a:p>
          <a:p>
            <a:pPr lvl="0"/>
            <a:r>
              <a:rPr lang="it-IT" sz="4000" dirty="0">
                <a:latin typeface="+mn-lt"/>
                <a:cs typeface="Times" pitchFamily="18" charset="0"/>
              </a:rPr>
              <a:t>T’accoglieremo noi</a:t>
            </a:r>
          </a:p>
        </p:txBody>
      </p:sp>
    </p:spTree>
    <p:extLst>
      <p:ext uri="{BB962C8B-B14F-4D97-AF65-F5344CB8AC3E}">
        <p14:creationId xmlns:p14="http://schemas.microsoft.com/office/powerpoint/2010/main" xmlns="" val="21790186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lvl="0" algn="ctr"/>
            <a:r>
              <a:rPr lang="it-IT" sz="4000" dirty="0">
                <a:latin typeface="+mj-lt"/>
                <a:cs typeface="Times New Roman" pitchFamily="18" charset="0"/>
              </a:rPr>
              <a:t>E tu che ritorni, tu che rinasci</a:t>
            </a:r>
            <a:endParaRPr lang="it-IT" sz="4000" dirty="0">
              <a:latin typeface="+mj-lt"/>
              <a:cs typeface="Arial" pitchFamily="34" charset="0"/>
            </a:endParaRPr>
          </a:p>
          <a:p>
            <a:pPr lvl="0" algn="ctr"/>
            <a:r>
              <a:rPr lang="it-IT" sz="4000" dirty="0">
                <a:latin typeface="+mj-lt"/>
                <a:cs typeface="Times New Roman" pitchFamily="18" charset="0"/>
              </a:rPr>
              <a:t>Dove c’è amore e </a:t>
            </a:r>
            <a:r>
              <a:rPr lang="it-IT" sz="4000" dirty="0" smtClean="0">
                <a:latin typeface="+mj-lt"/>
                <a:cs typeface="Times New Roman" pitchFamily="18" charset="0"/>
              </a:rPr>
              <a:t>carità, qui </a:t>
            </a:r>
            <a:r>
              <a:rPr lang="it-IT" sz="4000" dirty="0">
                <a:latin typeface="+mj-lt"/>
                <a:cs typeface="Times New Roman" pitchFamily="18" charset="0"/>
              </a:rPr>
              <a:t>sei </a:t>
            </a:r>
            <a:r>
              <a:rPr lang="it-IT" sz="4000" dirty="0" smtClean="0">
                <a:latin typeface="+mj-lt"/>
                <a:cs typeface="Times New Roman" pitchFamily="18" charset="0"/>
              </a:rPr>
              <a:t>presente</a:t>
            </a:r>
            <a:endParaRPr lang="it-IT" sz="4000" dirty="0">
              <a:latin typeface="+mj-lt"/>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69109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pPr lvl="0"/>
            <a:r>
              <a:rPr lang="it-IT" sz="4000" dirty="0">
                <a:ln>
                  <a:solidFill>
                    <a:sysClr val="windowText" lastClr="000000"/>
                  </a:solidFill>
                </a:ln>
                <a:effectLst>
                  <a:glow rad="266700">
                    <a:schemeClr val="bg1"/>
                  </a:glow>
                </a:effectLst>
                <a:latin typeface="+mj-lt"/>
                <a:cs typeface="Times New Roman" pitchFamily="18" charset="0"/>
              </a:rPr>
              <a:t>Tu per davvero vieni</a:t>
            </a:r>
            <a:endParaRPr lang="it-IT" sz="4000" dirty="0">
              <a:ln>
                <a:solidFill>
                  <a:sysClr val="windowText" lastClr="000000"/>
                </a:solidFill>
              </a:ln>
              <a:effectLst>
                <a:glow rad="266700">
                  <a:schemeClr val="bg1"/>
                </a:glow>
              </a:effectLst>
              <a:latin typeface="+mj-lt"/>
              <a:cs typeface="Arial" pitchFamily="34" charset="0"/>
            </a:endParaRPr>
          </a:p>
          <a:p>
            <a:pPr lvl="0"/>
            <a:r>
              <a:rPr lang="it-IT" sz="4000" dirty="0">
                <a:ln>
                  <a:solidFill>
                    <a:sysClr val="windowText" lastClr="000000"/>
                  </a:solidFill>
                </a:ln>
                <a:effectLst>
                  <a:glow rad="266700">
                    <a:schemeClr val="bg1"/>
                  </a:glow>
                </a:effectLst>
                <a:latin typeface="+mj-lt"/>
                <a:cs typeface="Times New Roman" pitchFamily="18" charset="0"/>
              </a:rPr>
              <a:t>Tu per davvero nasci</a:t>
            </a:r>
            <a:endParaRPr lang="it-IT" sz="4000" dirty="0">
              <a:ln>
                <a:solidFill>
                  <a:sysClr val="windowText" lastClr="000000"/>
                </a:solidFill>
              </a:ln>
              <a:effectLst>
                <a:glow rad="266700">
                  <a:schemeClr val="bg1"/>
                </a:glow>
              </a:effectLst>
              <a:latin typeface="+mj-lt"/>
              <a:cs typeface="Arial" pitchFamily="34" charset="0"/>
            </a:endParaRPr>
          </a:p>
          <a:p>
            <a:pPr lvl="0"/>
            <a:r>
              <a:rPr lang="it-IT" sz="4000" dirty="0">
                <a:ln>
                  <a:solidFill>
                    <a:sysClr val="windowText" lastClr="000000"/>
                  </a:solidFill>
                </a:ln>
                <a:effectLst>
                  <a:glow rad="266700">
                    <a:schemeClr val="bg1"/>
                  </a:glow>
                </a:effectLst>
                <a:latin typeface="+mj-lt"/>
                <a:cs typeface="Times New Roman" pitchFamily="18" charset="0"/>
              </a:rPr>
              <a:t>Noi siamo uniti nel tuo nome e tu sei qui</a:t>
            </a:r>
            <a:endParaRPr lang="it-IT" sz="4000" dirty="0">
              <a:ln>
                <a:solidFill>
                  <a:sysClr val="windowText" lastClr="000000"/>
                </a:solidFill>
              </a:ln>
              <a:effectLst>
                <a:glow rad="266700">
                  <a:schemeClr val="bg1"/>
                </a:glow>
              </a:effectLst>
              <a:latin typeface="+mj-lt"/>
              <a:cs typeface="Arial" pitchFamily="34" charset="0"/>
            </a:endParaRPr>
          </a:p>
          <a:p>
            <a:pPr lvl="0"/>
            <a:r>
              <a:rPr lang="it-IT" sz="4000" dirty="0">
                <a:ln>
                  <a:solidFill>
                    <a:sysClr val="windowText" lastClr="000000"/>
                  </a:solidFill>
                </a:ln>
                <a:effectLst>
                  <a:glow rad="266700">
                    <a:schemeClr val="bg1"/>
                  </a:glow>
                </a:effectLst>
                <a:latin typeface="+mj-lt"/>
                <a:cs typeface="Times New Roman" pitchFamily="18" charset="0"/>
              </a:rPr>
              <a:t> </a:t>
            </a:r>
            <a:endParaRPr lang="it-IT" sz="4000" dirty="0">
              <a:ln>
                <a:solidFill>
                  <a:sysClr val="windowText" lastClr="000000"/>
                </a:solidFill>
              </a:ln>
              <a:effectLst>
                <a:glow rad="266700">
                  <a:schemeClr val="bg1"/>
                </a:glow>
              </a:effectLst>
              <a:latin typeface="+mj-lt"/>
              <a:cs typeface="Arial" pitchFamily="34" charset="0"/>
            </a:endParaRPr>
          </a:p>
        </p:txBody>
      </p:sp>
    </p:spTree>
    <p:extLst>
      <p:ext uri="{BB962C8B-B14F-4D97-AF65-F5344CB8AC3E}">
        <p14:creationId xmlns:p14="http://schemas.microsoft.com/office/powerpoint/2010/main" xmlns="" val="11263378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lvl="0" algn="ctr"/>
            <a:r>
              <a:rPr lang="it-IT" sz="4000" b="1" i="1" dirty="0">
                <a:latin typeface="+mj-lt"/>
                <a:cs typeface="Times New Roman" pitchFamily="18" charset="0"/>
              </a:rPr>
              <a:t>Vieni nasci ancora dentro l’anima</a:t>
            </a:r>
            <a:endParaRPr lang="it-IT" sz="4000" dirty="0">
              <a:latin typeface="+mj-lt"/>
              <a:cs typeface="Arial" pitchFamily="34" charset="0"/>
            </a:endParaRPr>
          </a:p>
          <a:p>
            <a:pPr lvl="0" algn="ctr"/>
            <a:r>
              <a:rPr lang="it-IT" sz="4000" b="1" i="1" dirty="0">
                <a:latin typeface="+mj-lt"/>
                <a:cs typeface="Times New Roman" pitchFamily="18" charset="0"/>
              </a:rPr>
              <a:t>Vieni nasci sempre, nasci in mezzo a </a:t>
            </a:r>
            <a:r>
              <a:rPr lang="it-IT" sz="4000" b="1" i="1" dirty="0" smtClean="0">
                <a:latin typeface="+mj-lt"/>
                <a:cs typeface="Times New Roman" pitchFamily="18" charset="0"/>
              </a:rPr>
              <a:t>noi</a:t>
            </a:r>
            <a:endParaRPr lang="it-IT" sz="4000" dirty="0">
              <a:latin typeface="+mj-lt"/>
              <a:cs typeface="Arial" pitchFamily="34" charset="0"/>
            </a:endParaRPr>
          </a:p>
        </p:txBody>
      </p:sp>
    </p:spTree>
    <p:extLst>
      <p:ext uri="{BB962C8B-B14F-4D97-AF65-F5344CB8AC3E}">
        <p14:creationId xmlns:p14="http://schemas.microsoft.com/office/powerpoint/2010/main" xmlns="" val="42917094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5741" y="1415441"/>
            <a:ext cx="9144000" cy="54425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7579" y="0"/>
            <a:ext cx="9165837" cy="1323439"/>
          </a:xfrm>
          <a:prstGeom prst="rect">
            <a:avLst/>
          </a:prstGeom>
        </p:spPr>
        <p:txBody>
          <a:bodyPr wrap="square">
            <a:spAutoFit/>
          </a:bodyPr>
          <a:lstStyle/>
          <a:p>
            <a:pPr lvl="0" algn="ctr"/>
            <a:r>
              <a:rPr lang="it-IT" sz="4000" b="1" i="1" dirty="0">
                <a:latin typeface="+mj-lt"/>
                <a:cs typeface="Times New Roman" pitchFamily="18" charset="0"/>
              </a:rPr>
              <a:t>Per le strade luci, feste e musiche</a:t>
            </a:r>
            <a:endParaRPr lang="it-IT" sz="4000" dirty="0">
              <a:latin typeface="+mj-lt"/>
              <a:cs typeface="Arial" pitchFamily="34" charset="0"/>
            </a:endParaRPr>
          </a:p>
          <a:p>
            <a:pPr lvl="0" algn="ctr"/>
            <a:r>
              <a:rPr lang="it-IT" sz="4000" b="1" i="1" dirty="0">
                <a:latin typeface="+mj-lt"/>
                <a:cs typeface="Times New Roman" pitchFamily="18" charset="0"/>
              </a:rPr>
              <a:t>Ma Betlemme è qui.</a:t>
            </a:r>
            <a:endParaRPr lang="it-IT" sz="4000" dirty="0">
              <a:latin typeface="+mj-lt"/>
              <a:cs typeface="Arial" pitchFamily="34" charset="0"/>
            </a:endParaRPr>
          </a:p>
        </p:txBody>
      </p:sp>
    </p:spTree>
    <p:extLst>
      <p:ext uri="{BB962C8B-B14F-4D97-AF65-F5344CB8AC3E}">
        <p14:creationId xmlns:p14="http://schemas.microsoft.com/office/powerpoint/2010/main" xmlns="" val="15406144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dirty="0" smtClean="0">
                <a:solidFill>
                  <a:prstClr val="black"/>
                </a:solidFill>
                <a:latin typeface="Arial Unicode MS" pitchFamily="34" charset="-128"/>
                <a:cs typeface="Arial" pitchFamily="34" charset="0"/>
              </a:rPr>
              <a:t>Torni Signore,</a:t>
            </a:r>
          </a:p>
          <a:p>
            <a:pPr eaLnBrk="1" hangingPunct="1"/>
            <a:r>
              <a:rPr lang="it-IT" sz="4000" dirty="0" smtClean="0">
                <a:solidFill>
                  <a:prstClr val="black"/>
                </a:solidFill>
                <a:latin typeface="Arial Unicode MS" pitchFamily="34" charset="-128"/>
                <a:cs typeface="Arial" pitchFamily="34" charset="0"/>
              </a:rPr>
              <a:t>torni nel cuore </a:t>
            </a:r>
          </a:p>
          <a:p>
            <a:pPr eaLnBrk="1" hangingPunct="1"/>
            <a:endParaRPr lang="it-IT" sz="4000" dirty="0">
              <a:solidFill>
                <a:prstClr val="black"/>
              </a:solidFill>
              <a:latin typeface="Arial Unicode MS" pitchFamily="34" charset="-128"/>
              <a:cs typeface="Arial" pitchFamily="34" charset="0"/>
            </a:endParaRPr>
          </a:p>
          <a:p>
            <a:pPr eaLnBrk="1" hangingPunct="1"/>
            <a:endParaRPr lang="it-IT" sz="4000" dirty="0" smtClean="0">
              <a:solidFill>
                <a:prstClr val="black"/>
              </a:solidFill>
              <a:latin typeface="Arial Unicode MS" pitchFamily="34" charset="-128"/>
              <a:cs typeface="Arial" pitchFamily="34" charset="0"/>
            </a:endParaRPr>
          </a:p>
          <a:p>
            <a:pPr eaLnBrk="1" hangingPunct="1"/>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54069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pPr eaLnBrk="1" hangingPunct="1"/>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pPr eaLnBrk="1" hangingPunct="1"/>
            <a:endParaRPr lang="it-IT" sz="4000" dirty="0">
              <a:solidFill>
                <a:prstClr val="black"/>
              </a:solidFill>
              <a:latin typeface="Arial Unicode MS" pitchFamily="34" charset="-128"/>
              <a:cs typeface="Arial" pitchFamily="34" charset="0"/>
            </a:endParaRPr>
          </a:p>
          <a:p>
            <a:pPr eaLnBrk="1" hangingPunct="1"/>
            <a:r>
              <a:rPr lang="it-IT" sz="4000" dirty="0">
                <a:solidFill>
                  <a:prstClr val="black"/>
                </a:solidFill>
                <a:latin typeface="Arial Unicode MS" pitchFamily="34" charset="-128"/>
                <a:cs typeface="Arial" pitchFamily="34" charset="0"/>
              </a:rPr>
              <a:t>e i nostri doni</a:t>
            </a:r>
          </a:p>
          <a:p>
            <a:pPr eaLnBrk="1" hangingPunct="1"/>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954266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599747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r>
              <a:rPr lang="it-IT" sz="4000" dirty="0" smtClean="0">
                <a:solidFill>
                  <a:prstClr val="black"/>
                </a:solidFill>
                <a:latin typeface="Calibri"/>
                <a:cs typeface="Times New Roman" pitchFamily="18" charset="0"/>
              </a:rPr>
              <a:t>vogliamo </a:t>
            </a:r>
          </a:p>
          <a:p>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35154056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r>
              <a:rPr lang="it-IT" sz="4000" dirty="0">
                <a:solidFill>
                  <a:prstClr val="black"/>
                </a:solidFill>
                <a:latin typeface="Calibri"/>
                <a:cs typeface="Times" pitchFamily="18" charset="0"/>
              </a:rPr>
              <a:t>La nostra casa è tua</a:t>
            </a:r>
          </a:p>
          <a:p>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xmlns="" val="11909565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2" descr="http://tillilh9821.altervista.org/albums/userpics/10001/sdmas0020.jpg"/>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xmlns=""/>
              </a:ext>
            </a:extLst>
          </a:blip>
          <a:srcRect/>
          <a:stretch>
            <a:fillRect/>
          </a:stretch>
        </p:blipFill>
        <p:spPr bwMode="auto">
          <a:xfrm>
            <a:off x="571500" y="0"/>
            <a:ext cx="800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20650615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22166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17991307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dirty="0" smtClean="0">
                <a:solidFill>
                  <a:prstClr val="black"/>
                </a:solidFill>
                <a:latin typeface="Arial Unicode MS" pitchFamily="34" charset="-128"/>
                <a:cs typeface="Arial" pitchFamily="34" charset="0"/>
              </a:rPr>
              <a:t>Torni Signore,</a:t>
            </a:r>
          </a:p>
          <a:p>
            <a:pPr eaLnBrk="1" hangingPunct="1"/>
            <a:r>
              <a:rPr lang="it-IT" sz="4000" dirty="0" smtClean="0">
                <a:solidFill>
                  <a:prstClr val="black"/>
                </a:solidFill>
                <a:latin typeface="Arial Unicode MS" pitchFamily="34" charset="-128"/>
                <a:cs typeface="Arial" pitchFamily="34" charset="0"/>
              </a:rPr>
              <a:t>torni nel cuore </a:t>
            </a:r>
          </a:p>
          <a:p>
            <a:pPr eaLnBrk="1" hangingPunct="1"/>
            <a:endParaRPr lang="it-IT" sz="4000" dirty="0">
              <a:solidFill>
                <a:prstClr val="black"/>
              </a:solidFill>
              <a:latin typeface="Arial Unicode MS" pitchFamily="34" charset="-128"/>
              <a:cs typeface="Arial" pitchFamily="34" charset="0"/>
            </a:endParaRPr>
          </a:p>
          <a:p>
            <a:pPr eaLnBrk="1" hangingPunct="1"/>
            <a:endParaRPr lang="it-IT" sz="4000" dirty="0" smtClean="0">
              <a:solidFill>
                <a:prstClr val="black"/>
              </a:solidFill>
              <a:latin typeface="Arial Unicode MS" pitchFamily="34" charset="-128"/>
              <a:cs typeface="Arial" pitchFamily="34" charset="0"/>
            </a:endParaRPr>
          </a:p>
          <a:p>
            <a:pPr eaLnBrk="1" hangingPunct="1"/>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50289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pPr eaLnBrk="1" hangingPunct="1"/>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pPr eaLnBrk="1" hangingPunct="1"/>
            <a:endParaRPr lang="it-IT" sz="4000" dirty="0">
              <a:solidFill>
                <a:prstClr val="black"/>
              </a:solidFill>
              <a:latin typeface="Arial Unicode MS" pitchFamily="34" charset="-128"/>
              <a:cs typeface="Arial" pitchFamily="34" charset="0"/>
            </a:endParaRPr>
          </a:p>
          <a:p>
            <a:pPr eaLnBrk="1" hangingPunct="1"/>
            <a:r>
              <a:rPr lang="it-IT" sz="4000" dirty="0">
                <a:solidFill>
                  <a:prstClr val="black"/>
                </a:solidFill>
                <a:latin typeface="Arial Unicode MS" pitchFamily="34" charset="-128"/>
                <a:cs typeface="Arial" pitchFamily="34" charset="0"/>
              </a:rPr>
              <a:t>e i nostri doni</a:t>
            </a:r>
          </a:p>
          <a:p>
            <a:pPr eaLnBrk="1" hangingPunct="1"/>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218470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3170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r>
              <a:rPr lang="it-IT" sz="4000" dirty="0" smtClean="0">
                <a:solidFill>
                  <a:prstClr val="black"/>
                </a:solidFill>
                <a:latin typeface="Calibri"/>
                <a:cs typeface="Times New Roman" pitchFamily="18" charset="0"/>
              </a:rPr>
              <a:t>vogliamo </a:t>
            </a:r>
          </a:p>
          <a:p>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6682321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r>
              <a:rPr lang="it-IT" sz="4000" dirty="0">
                <a:solidFill>
                  <a:prstClr val="black"/>
                </a:solidFill>
                <a:latin typeface="Calibri"/>
                <a:cs typeface="Times" pitchFamily="18" charset="0"/>
              </a:rPr>
              <a:t>La nostra casa è tua</a:t>
            </a:r>
          </a:p>
          <a:p>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xmlns="" val="18451083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64335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24637297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1" descr="J:\Colori\VitaDiGesu\Beatitudini 5.jpg"/>
          <p:cNvPicPr>
            <a:picLocks noChangeAspect="1" noChangeArrowheads="1"/>
          </p:cNvPicPr>
          <p:nvPr>
            <p:custDataLst>
              <p:tags r:id="rId2"/>
            </p:custDataLst>
          </p:nvPr>
        </p:nvPicPr>
        <p:blipFill>
          <a:blip r:embed="rId4" cstate="email"/>
          <a:srcRect/>
          <a:stretch>
            <a:fillRect/>
          </a:stretch>
        </p:blipFill>
        <p:spPr bwMode="auto">
          <a:xfrm>
            <a:off x="0" y="0"/>
            <a:ext cx="9144000" cy="73787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ttangolo 1"/>
          <p:cNvSpPr>
            <a:spLocks noChangeArrowheads="1"/>
          </p:cNvSpPr>
          <p:nvPr>
            <p:custDataLst>
              <p:tags r:id="rId2"/>
            </p:custDataLst>
          </p:nvPr>
        </p:nvSpPr>
        <p:spPr bwMode="auto">
          <a:xfrm>
            <a:off x="285750" y="0"/>
            <a:ext cx="885825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b="1">
                <a:solidFill>
                  <a:srgbClr val="000000"/>
                </a:solidFill>
                <a:latin typeface="Eras Bold ITC" pitchFamily="34" charset="0"/>
                <a:cs typeface="Arial" charset="0"/>
              </a:rPr>
              <a:t>Confesso a Dio Onnipotente </a:t>
            </a:r>
          </a:p>
          <a:p>
            <a:r>
              <a:rPr lang="it-IT" sz="4000" b="1">
                <a:solidFill>
                  <a:srgbClr val="000000"/>
                </a:solidFill>
                <a:latin typeface="Eras Bold ITC" pitchFamily="34" charset="0"/>
                <a:cs typeface="Arial" charset="0"/>
              </a:rPr>
              <a:t>e a voi fratelli che ho molto peccato in pensieri, </a:t>
            </a:r>
          </a:p>
          <a:p>
            <a:r>
              <a:rPr lang="it-IT" sz="4000" b="1">
                <a:solidFill>
                  <a:srgbClr val="000000"/>
                </a:solidFill>
                <a:latin typeface="Eras Bold ITC" pitchFamily="34" charset="0"/>
                <a:cs typeface="Arial" charset="0"/>
              </a:rPr>
              <a:t>parole, opere e omissioni. </a:t>
            </a:r>
          </a:p>
          <a:p>
            <a:r>
              <a:rPr lang="it-IT" sz="4000" b="1">
                <a:solidFill>
                  <a:srgbClr val="000000"/>
                </a:solidFill>
                <a:latin typeface="Eras Bold ITC" pitchFamily="34" charset="0"/>
                <a:cs typeface="Arial" charset="0"/>
              </a:rPr>
              <a:t>Per mia colpa, mia colpa, </a:t>
            </a:r>
          </a:p>
          <a:p>
            <a:r>
              <a:rPr lang="it-IT" sz="4000" b="1">
                <a:solidFill>
                  <a:srgbClr val="000000"/>
                </a:solidFill>
                <a:latin typeface="Eras Bold ITC" pitchFamily="34" charset="0"/>
                <a:cs typeface="Arial" charset="0"/>
              </a:rPr>
              <a:t>mia grandissima colpa, </a:t>
            </a:r>
          </a:p>
          <a:p>
            <a:r>
              <a:rPr lang="it-IT" sz="4000" b="1">
                <a:solidFill>
                  <a:srgbClr val="000000"/>
                </a:solidFill>
                <a:latin typeface="Eras Bold ITC" pitchFamily="34" charset="0"/>
                <a:cs typeface="Arial" charset="0"/>
              </a:rPr>
              <a:t>e supplico la Beata sempre Vergine Maria, gli angeli, i Santi </a:t>
            </a:r>
          </a:p>
          <a:p>
            <a:r>
              <a:rPr lang="it-IT" sz="4000" b="1">
                <a:solidFill>
                  <a:srgbClr val="000000"/>
                </a:solidFill>
                <a:latin typeface="Eras Bold ITC" pitchFamily="34" charset="0"/>
                <a:cs typeface="Arial" charset="0"/>
              </a:rPr>
              <a:t>e voi fratelli di pregare per me </a:t>
            </a:r>
          </a:p>
          <a:p>
            <a:r>
              <a:rPr lang="it-IT" sz="4000" b="1">
                <a:solidFill>
                  <a:srgbClr val="000000"/>
                </a:solidFill>
                <a:latin typeface="Eras Bold ITC" pitchFamily="34" charset="0"/>
                <a:cs typeface="Arial" charset="0"/>
              </a:rPr>
              <a:t>il Signore Dio nostro.</a:t>
            </a:r>
            <a:r>
              <a:rPr lang="it-IT" sz="4000">
                <a:solidFill>
                  <a:srgbClr val="000000"/>
                </a:solidFill>
                <a:latin typeface="Eras Bold ITC" pitchFamily="34" charset="0"/>
                <a:cs typeface="Arial" charset="0"/>
              </a:rPr>
              <a:t> </a:t>
            </a:r>
          </a:p>
        </p:txBody>
      </p:sp>
    </p:spTree>
    <p:custDataLst>
      <p:tags r:id="rId1"/>
    </p:custDataLst>
    <p:extLst>
      <p:ext uri="{BB962C8B-B14F-4D97-AF65-F5344CB8AC3E}">
        <p14:creationId xmlns:p14="http://schemas.microsoft.com/office/powerpoint/2010/main" xmlns="" val="34851526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
          <p:cNvSpPr>
            <a:spLocks noChangeArrowheads="1"/>
          </p:cNvSpPr>
          <p:nvPr>
            <p:custDataLst>
              <p:tags r:id="rId2"/>
            </p:custDataLst>
          </p:nvPr>
        </p:nvSpPr>
        <p:spPr bwMode="auto">
          <a:xfrm>
            <a:off x="428625" y="928688"/>
            <a:ext cx="8215313" cy="5016500"/>
          </a:xfrm>
          <a:prstGeom prst="rect">
            <a:avLst/>
          </a:prstGeom>
          <a:noFill/>
          <a:ln w="9525">
            <a:noFill/>
            <a:miter lim="800000"/>
            <a:headEnd/>
            <a:tailEnd/>
          </a:ln>
        </p:spPr>
        <p:txBody>
          <a:bodyPr anchor="ctr">
            <a:spAutoFit/>
          </a:bodyPr>
          <a:lstStyle/>
          <a:p>
            <a:r>
              <a:rPr lang="it-IT" sz="4000"/>
              <a:t>La partecipazione a questo sacramento, che a noi pellegrini sulla terra rivela il senso cristiano della vita, ci sostenga, Signore, nel nostro cammino e ci guidi ai beni eterni. Per Cristo nostro Signore.  </a:t>
            </a:r>
          </a:p>
          <a:p>
            <a:pPr algn="just"/>
            <a:endParaRPr lang="it-IT" sz="4000"/>
          </a:p>
          <a:p>
            <a:pPr algn="just"/>
            <a:r>
              <a:rPr lang="it-IT" sz="4000" b="1">
                <a:latin typeface="Times New Roman" pitchFamily="18" charset="0"/>
                <a:cs typeface="Times New Roman" pitchFamily="18" charset="0"/>
              </a:rPr>
              <a:t>Amen. </a:t>
            </a:r>
            <a:endParaRPr lang="it-IT" sz="4000"/>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477092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CasellaDiTesto 1"/>
          <p:cNvSpPr txBox="1">
            <a:spLocks noChangeArrowheads="1"/>
          </p:cNvSpPr>
          <p:nvPr>
            <p:custDataLst>
              <p:tags r:id="rId2"/>
            </p:custDataLst>
          </p:nvPr>
        </p:nvSpPr>
        <p:spPr bwMode="auto">
          <a:xfrm>
            <a:off x="142844" y="214290"/>
            <a:ext cx="8929687" cy="5632311"/>
          </a:xfrm>
          <a:prstGeom prst="rect">
            <a:avLst/>
          </a:prstGeom>
          <a:noFill/>
          <a:ln w="9525">
            <a:noFill/>
            <a:miter lim="800000"/>
            <a:headEnd/>
            <a:tailEnd/>
          </a:ln>
        </p:spPr>
        <p:txBody>
          <a:bodyPr wrap="square">
            <a:spAutoFit/>
          </a:bodyPr>
          <a:lstStyle/>
          <a:p>
            <a:r>
              <a:rPr lang="it-IT" sz="4000" dirty="0">
                <a:latin typeface="Arial" pitchFamily="34" charset="0"/>
                <a:cs typeface="Arial" pitchFamily="34" charset="0"/>
              </a:rPr>
              <a:t>Il Signore sia con voi.</a:t>
            </a:r>
          </a:p>
          <a:p>
            <a:r>
              <a:rPr lang="it-IT" sz="4000" b="1" dirty="0">
                <a:latin typeface="Arial" pitchFamily="34" charset="0"/>
                <a:cs typeface="Arial" pitchFamily="34" charset="0"/>
              </a:rPr>
              <a:t>E con il tuo spirito. </a:t>
            </a:r>
            <a:endParaRPr lang="it-IT" sz="4000" dirty="0">
              <a:latin typeface="Arial" pitchFamily="34" charset="0"/>
              <a:cs typeface="Arial" pitchFamily="34" charset="0"/>
            </a:endParaRPr>
          </a:p>
          <a:p>
            <a:endParaRPr lang="it-IT" sz="4000" dirty="0">
              <a:latin typeface="Arial" pitchFamily="34" charset="0"/>
              <a:cs typeface="Arial" pitchFamily="34" charset="0"/>
            </a:endParaRPr>
          </a:p>
          <a:p>
            <a:r>
              <a:rPr lang="it-IT" sz="4000" dirty="0">
                <a:latin typeface="Arial" pitchFamily="34" charset="0"/>
                <a:cs typeface="Arial" pitchFamily="34" charset="0"/>
              </a:rPr>
              <a:t>Vi benedica Dio onnipotente </a:t>
            </a:r>
          </a:p>
          <a:p>
            <a:r>
              <a:rPr lang="it-IT" sz="4000" dirty="0">
                <a:latin typeface="Arial" pitchFamily="34" charset="0"/>
                <a:cs typeface="Arial" pitchFamily="34" charset="0"/>
              </a:rPr>
              <a:t>Padre e Figlio e Spirito Santo.		</a:t>
            </a:r>
          </a:p>
          <a:p>
            <a:r>
              <a:rPr lang="it-IT" sz="4000" b="1" dirty="0">
                <a:latin typeface="Arial" pitchFamily="34" charset="0"/>
                <a:cs typeface="Arial" pitchFamily="34" charset="0"/>
              </a:rPr>
              <a:t>Amen. </a:t>
            </a:r>
            <a:endParaRPr lang="it-IT" sz="4000" dirty="0">
              <a:latin typeface="Arial" pitchFamily="34" charset="0"/>
              <a:cs typeface="Arial" pitchFamily="34" charset="0"/>
            </a:endParaRPr>
          </a:p>
          <a:p>
            <a:endParaRPr lang="it-IT" sz="4000" dirty="0">
              <a:latin typeface="Arial" pitchFamily="34" charset="0"/>
              <a:cs typeface="Arial" pitchFamily="34" charset="0"/>
            </a:endParaRPr>
          </a:p>
          <a:p>
            <a:r>
              <a:rPr lang="it-IT" sz="4000" dirty="0">
                <a:latin typeface="Arial" pitchFamily="34" charset="0"/>
                <a:cs typeface="Arial" pitchFamily="34" charset="0"/>
              </a:rPr>
              <a:t>Nel nome del Signore: andate in pace.</a:t>
            </a:r>
          </a:p>
          <a:p>
            <a:r>
              <a:rPr lang="it-IT" sz="4000" b="1" dirty="0">
                <a:latin typeface="Arial" pitchFamily="34" charset="0"/>
                <a:cs typeface="Arial" pitchFamily="34" charset="0"/>
              </a:rPr>
              <a:t>Rendiamo grazie a Dio. </a:t>
            </a:r>
            <a:endParaRPr lang="it-IT" sz="4000" dirty="0">
              <a:latin typeface="Arial" pitchFamily="34" charset="0"/>
              <a:cs typeface="Arial"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5" descr="http://www.salzburger-bergadvent.at/images/content/adventmarkt/big/adventmarkt.jpg"/>
          <p:cNvPicPr>
            <a:picLocks noChangeAspect="1" noChangeArrowheads="1"/>
          </p:cNvPicPr>
          <p:nvPr>
            <p:custDataLst>
              <p:tags r:id="rId2"/>
            </p:custDataLst>
          </p:nvPr>
        </p:nvPicPr>
        <p:blipFill>
          <a:blip r:embed="rId5" cstate="print"/>
          <a:srcRect/>
          <a:stretch>
            <a:fillRect/>
          </a:stretch>
        </p:blipFill>
        <p:spPr bwMode="auto">
          <a:xfrm>
            <a:off x="0" y="0"/>
            <a:ext cx="9144000" cy="6892925"/>
          </a:xfrm>
          <a:prstGeom prst="rect">
            <a:avLst/>
          </a:prstGeom>
          <a:noFill/>
          <a:ln w="9525">
            <a:noFill/>
            <a:miter lim="800000"/>
            <a:headEnd/>
            <a:tailEnd/>
          </a:ln>
        </p:spPr>
      </p:pic>
      <p:sp>
        <p:nvSpPr>
          <p:cNvPr id="2" name="Rettangolo 1"/>
          <p:cNvSpPr/>
          <p:nvPr>
            <p:custDataLst>
              <p:tags r:id="rId3"/>
            </p:custDataLst>
          </p:nvPr>
        </p:nvSpPr>
        <p:spPr>
          <a:xfrm>
            <a:off x="714348" y="214290"/>
            <a:ext cx="7297190" cy="600164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Ciao a tutti</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e</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buon</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AVVENTO</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2348880"/>
            <a:ext cx="7772400" cy="1944216"/>
          </a:xfrm>
        </p:spPr>
        <p:txBody>
          <a:bodyPr>
            <a:noAutofit/>
          </a:bodyPr>
          <a:lstStyle/>
          <a:p>
            <a:r>
              <a:rPr lang="it-IT"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Canto dell' Amicizia</a:t>
            </a:r>
          </a:p>
        </p:txBody>
      </p:sp>
    </p:spTree>
    <p:extLst>
      <p:ext uri="{BB962C8B-B14F-4D97-AF65-F5344CB8AC3E}">
        <p14:creationId xmlns:p14="http://schemas.microsoft.com/office/powerpoint/2010/main" xmlns="" val="4073237681"/>
      </p:ext>
    </p:extLst>
  </p:cSld>
  <p:clrMapOvr>
    <a:masterClrMapping/>
  </p:clrMapOvr>
  <p:transition spd="slow">
    <p:dissolv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coro\Desktop\dietro-una-maschera-00f4d55a-516d-4df9-8d77-2967c82d37e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520" y="0"/>
            <a:ext cx="925252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egnaposto contenuto 2"/>
          <p:cNvSpPr>
            <a:spLocks noGrp="1"/>
          </p:cNvSpPr>
          <p:nvPr>
            <p:ph idx="1"/>
          </p:nvPr>
        </p:nvSpPr>
        <p:spPr>
          <a:xfrm>
            <a:off x="179512" y="3933056"/>
            <a:ext cx="8661648" cy="2520279"/>
          </a:xfrm>
          <a:solidFill>
            <a:schemeClr val="tx2">
              <a:lumMod val="20000"/>
              <a:lumOff val="80000"/>
            </a:schemeClr>
          </a:solidFill>
          <a:effectLst>
            <a:softEdge rad="63500"/>
          </a:effectLst>
        </p:spPr>
        <p:txBody>
          <a:bodyPr>
            <a:noAutofit/>
          </a:bodyPr>
          <a:lstStyle/>
          <a:p>
            <a:pPr marL="0" indent="0">
              <a:buNone/>
            </a:pPr>
            <a:r>
              <a:rPr lang="it-IT" sz="4000" b="1" dirty="0"/>
              <a:t>In un mondo di maschere  dove sembra </a:t>
            </a:r>
            <a:r>
              <a:rPr lang="it-IT" sz="4000" b="1" dirty="0" smtClean="0"/>
              <a:t> impossibile  </a:t>
            </a:r>
            <a:r>
              <a:rPr lang="it-IT" sz="4000" b="1" dirty="0"/>
              <a:t>riuscire a sconfiggere tutto ciò che annienta l'uomo.</a:t>
            </a:r>
          </a:p>
        </p:txBody>
      </p:sp>
    </p:spTree>
    <p:extLst>
      <p:ext uri="{BB962C8B-B14F-4D97-AF65-F5344CB8AC3E}">
        <p14:creationId xmlns:p14="http://schemas.microsoft.com/office/powerpoint/2010/main" xmlns="" val="2712380204"/>
      </p:ext>
    </p:extLst>
  </p:cSld>
  <p:clrMapOvr>
    <a:masterClrMapping/>
  </p:clrMapOvr>
  <p:transition spd="slow">
    <p:dissolv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coro\Desktop\440799b41c8d6748f58a3cac0c355b55__300_240_fitwidt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8355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egnaposto contenuto 2"/>
          <p:cNvSpPr>
            <a:spLocks noGrp="1"/>
          </p:cNvSpPr>
          <p:nvPr>
            <p:ph idx="1"/>
          </p:nvPr>
        </p:nvSpPr>
        <p:spPr>
          <a:xfrm>
            <a:off x="179512" y="3933057"/>
            <a:ext cx="8661648" cy="2304256"/>
          </a:xfrm>
          <a:solidFill>
            <a:schemeClr val="tx2">
              <a:lumMod val="20000"/>
              <a:lumOff val="80000"/>
            </a:schemeClr>
          </a:solidFill>
          <a:effectLst>
            <a:softEdge rad="63500"/>
          </a:effectLst>
        </p:spPr>
        <p:txBody>
          <a:bodyPr>
            <a:noAutofit/>
          </a:bodyPr>
          <a:lstStyle/>
          <a:p>
            <a:pPr marL="0" indent="0">
              <a:buNone/>
            </a:pPr>
            <a:r>
              <a:rPr lang="it-IT" sz="4000" b="1" dirty="0"/>
              <a:t>Il potere, la falsità  la ricchezza, l'avidità, sono mostri da abbattere, noi però non siamo soli.</a:t>
            </a:r>
          </a:p>
        </p:txBody>
      </p:sp>
    </p:spTree>
    <p:extLst>
      <p:ext uri="{BB962C8B-B14F-4D97-AF65-F5344CB8AC3E}">
        <p14:creationId xmlns:p14="http://schemas.microsoft.com/office/powerpoint/2010/main" xmlns="" val="697374559"/>
      </p:ext>
    </p:extLst>
  </p:cSld>
  <p:clrMapOvr>
    <a:masterClrMapping/>
  </p:clrMapOvr>
  <p:transition spd="slow">
    <p:dissolv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coro\Desktop\mani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egnaposto contenuto 2"/>
          <p:cNvSpPr>
            <a:spLocks noGrp="1"/>
          </p:cNvSpPr>
          <p:nvPr>
            <p:ph idx="1"/>
          </p:nvPr>
        </p:nvSpPr>
        <p:spPr>
          <a:xfrm>
            <a:off x="395536" y="476672"/>
            <a:ext cx="8661648" cy="1944215"/>
          </a:xfrm>
          <a:solidFill>
            <a:schemeClr val="accent2">
              <a:lumMod val="40000"/>
              <a:lumOff val="60000"/>
            </a:schemeClr>
          </a:solidFill>
          <a:effectLst>
            <a:softEdge rad="63500"/>
          </a:effectLst>
        </p:spPr>
        <p:txBody>
          <a:bodyPr>
            <a:noAutofit/>
          </a:bodyPr>
          <a:lstStyle/>
          <a:p>
            <a:pPr marL="0" indent="0">
              <a:buNone/>
            </a:pPr>
            <a:r>
              <a:rPr lang="it-IT" sz="4400" b="1" dirty="0"/>
              <a:t>Canta con noi, batti le </a:t>
            </a:r>
            <a:r>
              <a:rPr lang="it-IT" sz="4400" b="1" dirty="0" smtClean="0"/>
              <a:t>mani, alzale </a:t>
            </a:r>
            <a:r>
              <a:rPr lang="it-IT" sz="4400" b="1" dirty="0"/>
              <a:t>in alto, muovile al ritmo del canto.</a:t>
            </a:r>
          </a:p>
        </p:txBody>
      </p:sp>
    </p:spTree>
    <p:extLst>
      <p:ext uri="{BB962C8B-B14F-4D97-AF65-F5344CB8AC3E}">
        <p14:creationId xmlns:p14="http://schemas.microsoft.com/office/powerpoint/2010/main" xmlns="" val="3732010337"/>
      </p:ext>
    </p:extLst>
  </p:cSld>
  <p:clrMapOvr>
    <a:masterClrMapping/>
  </p:clrMapOvr>
  <p:transition spd="slow">
    <p:dissolv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coro\Desktop\05 Sembra un quadr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egnaposto contenuto 2"/>
          <p:cNvSpPr>
            <a:spLocks noGrp="1"/>
          </p:cNvSpPr>
          <p:nvPr>
            <p:ph idx="1"/>
          </p:nvPr>
        </p:nvSpPr>
        <p:spPr>
          <a:xfrm>
            <a:off x="241176" y="2996952"/>
            <a:ext cx="8661648" cy="2304256"/>
          </a:xfrm>
          <a:solidFill>
            <a:schemeClr val="accent2">
              <a:lumMod val="40000"/>
              <a:lumOff val="60000"/>
            </a:schemeClr>
          </a:solidFill>
          <a:effectLst>
            <a:softEdge rad="63500"/>
          </a:effectLst>
        </p:spPr>
        <p:txBody>
          <a:bodyPr>
            <a:noAutofit/>
          </a:bodyPr>
          <a:lstStyle/>
          <a:p>
            <a:pPr marL="0" indent="0">
              <a:buNone/>
            </a:pPr>
            <a:r>
              <a:rPr lang="it-IT" sz="4400" b="1" dirty="0"/>
              <a:t>Stringi la mano del tuo </a:t>
            </a:r>
            <a:r>
              <a:rPr lang="it-IT" sz="4400" b="1" dirty="0" smtClean="0"/>
              <a:t>vicino</a:t>
            </a:r>
            <a:r>
              <a:rPr lang="it-IT" sz="4400" dirty="0" smtClean="0"/>
              <a:t> </a:t>
            </a:r>
            <a:r>
              <a:rPr lang="it-IT" sz="4400" b="1" dirty="0" smtClean="0"/>
              <a:t>e </a:t>
            </a:r>
            <a:r>
              <a:rPr lang="it-IT" sz="4400" b="1" dirty="0"/>
              <a:t>scoprirai che è meno duro il cammino così.</a:t>
            </a:r>
            <a:endParaRPr lang="it-IT" sz="4400" dirty="0"/>
          </a:p>
          <a:p>
            <a:pPr marL="0" indent="0">
              <a:buNone/>
            </a:pPr>
            <a:endParaRPr lang="it-IT" sz="4400" dirty="0"/>
          </a:p>
        </p:txBody>
      </p:sp>
    </p:spTree>
    <p:extLst>
      <p:ext uri="{BB962C8B-B14F-4D97-AF65-F5344CB8AC3E}">
        <p14:creationId xmlns:p14="http://schemas.microsoft.com/office/powerpoint/2010/main" xmlns="" val="3491875652"/>
      </p:ext>
    </p:extLst>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asellaDiTesto 1"/>
          <p:cNvSpPr txBox="1">
            <a:spLocks noChangeArrowheads="1"/>
          </p:cNvSpPr>
          <p:nvPr>
            <p:custDataLst>
              <p:tags r:id="rId2"/>
            </p:custDataLst>
          </p:nvPr>
        </p:nvSpPr>
        <p:spPr bwMode="auto">
          <a:xfrm>
            <a:off x="500063" y="571500"/>
            <a:ext cx="7858125"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4000">
                <a:solidFill>
                  <a:srgbClr val="000000"/>
                </a:solidFill>
                <a:latin typeface="Calibri" pitchFamily="34" charset="0"/>
                <a:cs typeface="Arial" charset="0"/>
              </a:rPr>
              <a:t>Dio, Padre buono, </a:t>
            </a:r>
          </a:p>
          <a:p>
            <a:r>
              <a:rPr lang="it-IT" sz="4000">
                <a:solidFill>
                  <a:srgbClr val="000000"/>
                </a:solidFill>
                <a:latin typeface="Calibri" pitchFamily="34" charset="0"/>
                <a:cs typeface="Arial" charset="0"/>
              </a:rPr>
              <a:t>che ci perdona sempre </a:t>
            </a:r>
          </a:p>
          <a:p>
            <a:r>
              <a:rPr lang="it-IT" sz="4000">
                <a:solidFill>
                  <a:srgbClr val="000000"/>
                </a:solidFill>
                <a:latin typeface="Calibri" pitchFamily="34" charset="0"/>
                <a:cs typeface="Arial" charset="0"/>
              </a:rPr>
              <a:t>quando siamo pentiti di vero cuore, abbia misericordia di noi, </a:t>
            </a:r>
          </a:p>
          <a:p>
            <a:r>
              <a:rPr lang="it-IT" sz="4000">
                <a:solidFill>
                  <a:srgbClr val="000000"/>
                </a:solidFill>
                <a:latin typeface="Calibri" pitchFamily="34" charset="0"/>
                <a:cs typeface="Arial" charset="0"/>
              </a:rPr>
              <a:t>perdoni i nostri peccati </a:t>
            </a:r>
          </a:p>
          <a:p>
            <a:r>
              <a:rPr lang="it-IT" sz="4000">
                <a:solidFill>
                  <a:srgbClr val="000000"/>
                </a:solidFill>
                <a:latin typeface="Calibri" pitchFamily="34" charset="0"/>
                <a:cs typeface="Arial" charset="0"/>
              </a:rPr>
              <a:t>e ci conduca alla vita eterna.</a:t>
            </a:r>
          </a:p>
          <a:p>
            <a:r>
              <a:rPr lang="it-IT" sz="4000" b="1">
                <a:solidFill>
                  <a:srgbClr val="000000"/>
                </a:solidFill>
                <a:latin typeface="Calibri" pitchFamily="34" charset="0"/>
                <a:cs typeface="Arial" charset="0"/>
              </a:rPr>
              <a:t>Amen.</a:t>
            </a:r>
          </a:p>
        </p:txBody>
      </p:sp>
    </p:spTree>
    <p:custDataLst>
      <p:tags r:id="rId1"/>
    </p:custDataLst>
    <p:extLst>
      <p:ext uri="{BB962C8B-B14F-4D97-AF65-F5344CB8AC3E}">
        <p14:creationId xmlns:p14="http://schemas.microsoft.com/office/powerpoint/2010/main" xmlns="" val="28307706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custDataLst>
              <p:tags r:id="rId2"/>
            </p:custDataLst>
          </p:nvPr>
        </p:nvSpPr>
        <p:spPr bwMode="auto">
          <a:xfrm>
            <a:off x="214282" y="142852"/>
            <a:ext cx="8643937" cy="5632450"/>
          </a:xfrm>
          <a:prstGeom prst="rect">
            <a:avLst/>
          </a:prstGeom>
          <a:noFill/>
          <a:ln w="9525">
            <a:noFill/>
            <a:miter lim="800000"/>
            <a:headEnd/>
            <a:tailEnd/>
          </a:ln>
        </p:spPr>
        <p:txBody>
          <a:bodyPr anchor="ctr">
            <a:spAutoFit/>
          </a:bodyPr>
          <a:lstStyle/>
          <a:p>
            <a:pPr algn="just"/>
            <a:r>
              <a:rPr lang="it-IT" sz="4000" dirty="0">
                <a:latin typeface="Calibri" pitchFamily="34" charset="0"/>
                <a:cs typeface="Times New Roman" pitchFamily="18" charset="0"/>
              </a:rPr>
              <a:t>O Dio, nostro Padre, nella tua fedeltà che mai vien meno ricordati di noi, opera delle tue mani, e donaci l'aiuto della tua grazia, perché, attendiamo vigilanti con amore irreprensibile la gloriosa venuta del nostro redentore, Gesù Cristo tuo Figlio. Egli è Dio, e vive e regna con te, nell'unità dello Spirito Santo, per tutti i secoli dei secoli.				</a:t>
            </a:r>
            <a:r>
              <a:rPr lang="it-IT" sz="4000" b="1" dirty="0">
                <a:latin typeface="Calibri" pitchFamily="34" charset="0"/>
                <a:cs typeface="Times New Roman" pitchFamily="18" charset="0"/>
              </a:rPr>
              <a:t>Amen. </a:t>
            </a:r>
            <a:endParaRPr lang="it-IT" sz="4000" dirty="0">
              <a:latin typeface="Calibri"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09 Presentazioni\Immagine15.jpg"/>
          <p:cNvPicPr>
            <a:picLocks noChangeAspect="1" noChangeArrowheads="1"/>
          </p:cNvPicPr>
          <p:nvPr>
            <p:custDataLst>
              <p:tags r:id="rId2"/>
            </p:custDataLst>
          </p:nvPr>
        </p:nvPicPr>
        <p:blipFill>
          <a:blip r:embed="rId5" cstate="print"/>
          <a:srcRect/>
          <a:stretch>
            <a:fillRect/>
          </a:stretch>
        </p:blipFill>
        <p:spPr bwMode="auto">
          <a:xfrm>
            <a:off x="0" y="0"/>
            <a:ext cx="9144000" cy="6896100"/>
          </a:xfrm>
          <a:prstGeom prst="rect">
            <a:avLst/>
          </a:prstGeom>
          <a:noFill/>
          <a:ln w="9525">
            <a:noFill/>
            <a:miter lim="800000"/>
            <a:headEnd/>
            <a:tailEnd/>
          </a:ln>
        </p:spPr>
      </p:pic>
      <p:sp>
        <p:nvSpPr>
          <p:cNvPr id="38915" name="WordArt 5"/>
          <p:cNvSpPr>
            <a:spLocks noChangeArrowheads="1" noChangeShapeType="1" noTextEdit="1"/>
          </p:cNvSpPr>
          <p:nvPr>
            <p:custDataLst>
              <p:tags r:id="rId3"/>
            </p:custDataLst>
          </p:nvPr>
        </p:nvSpPr>
        <p:spPr bwMode="auto">
          <a:xfrm>
            <a:off x="4751388" y="857250"/>
            <a:ext cx="4392612"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2" descr="Figl1.bmp"/>
          <p:cNvPicPr>
            <a:picLocks noChangeAspect="1"/>
          </p:cNvPicPr>
          <p:nvPr>
            <p:custDataLst>
              <p:tags r:id="rId2"/>
            </p:custDataLst>
          </p:nvPr>
        </p:nvPicPr>
        <p:blipFill>
          <a:blip r:embed="rId5" cstate="email"/>
          <a:srcRect/>
          <a:stretch>
            <a:fillRect/>
          </a:stretch>
        </p:blipFill>
        <p:spPr bwMode="auto">
          <a:xfrm>
            <a:off x="1785938" y="0"/>
            <a:ext cx="5572125" cy="6861175"/>
          </a:xfrm>
          <a:prstGeom prst="rect">
            <a:avLst/>
          </a:prstGeom>
          <a:noFill/>
          <a:ln w="9525">
            <a:noFill/>
            <a:miter lim="800000"/>
            <a:headEnd/>
            <a:tailEnd/>
          </a:ln>
        </p:spPr>
      </p:pic>
      <p:sp>
        <p:nvSpPr>
          <p:cNvPr id="44034" name="Rectangle 1"/>
          <p:cNvSpPr>
            <a:spLocks noChangeArrowheads="1"/>
          </p:cNvSpPr>
          <p:nvPr>
            <p:custDataLst>
              <p:tags r:id="rId3"/>
            </p:custDataLst>
          </p:nvPr>
        </p:nvSpPr>
        <p:spPr bwMode="auto">
          <a:xfrm>
            <a:off x="571500" y="0"/>
            <a:ext cx="8143875" cy="5262563"/>
          </a:xfrm>
          <a:prstGeom prst="rect">
            <a:avLst/>
          </a:prstGeom>
          <a:solidFill>
            <a:schemeClr val="bg1">
              <a:alpha val="58039"/>
            </a:schemeClr>
          </a:solidFill>
          <a:ln w="9525">
            <a:noFill/>
            <a:miter lim="800000"/>
            <a:headEnd/>
            <a:tailEnd/>
          </a:ln>
          <a:effectLst>
            <a:softEdge rad="63500"/>
          </a:effectLst>
        </p:spPr>
        <p:txBody>
          <a:bodyPr anchor="ctr">
            <a:spAutoFit/>
          </a:bodyPr>
          <a:lstStyle/>
          <a:p>
            <a:pPr algn="just">
              <a:defRPr/>
            </a:pPr>
            <a:r>
              <a:rPr lang="it-IT" sz="4000" i="1" dirty="0">
                <a:latin typeface="Arial" charset="0"/>
                <a:ea typeface="Times New Roman" pitchFamily="18" charset="0"/>
                <a:cs typeface="Arial" charset="0"/>
              </a:rPr>
              <a:t>Dal libro del profeta Isaia</a:t>
            </a:r>
          </a:p>
          <a:p>
            <a:pPr algn="just">
              <a:defRPr/>
            </a:pPr>
            <a:endParaRPr lang="it-IT" sz="1600" dirty="0">
              <a:ea typeface="Times New Roman" pitchFamily="18" charset="0"/>
              <a:cs typeface="Arial" charset="0"/>
            </a:endParaRPr>
          </a:p>
          <a:p>
            <a:pPr algn="just">
              <a:defRPr/>
            </a:pPr>
            <a:r>
              <a:rPr lang="it-IT" sz="4000" dirty="0">
                <a:latin typeface="+mn-lt"/>
                <a:ea typeface="Times New Roman" pitchFamily="18" charset="0"/>
                <a:cs typeface="Arial" charset="0"/>
              </a:rPr>
              <a:t>Tu, Signore, sei nostro padre, da sempre ti chiami nostro redentore. Perché, Signore, ci lasci vagare lontano dalle tue vie e lasci indurire il nostro cuore, così che non ti tema? Ritorna per amore dei tuoi servi, per amore delle tribù, tua eredità. </a:t>
            </a:r>
            <a:endParaRPr lang="it-IT" sz="4000" b="1" dirty="0">
              <a:latin typeface="+mn-lt"/>
              <a:ea typeface="Times New Roman" pitchFamily="18" charset="0"/>
              <a:cs typeface="Arial"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www.fotografieitalia.it/foto/133/Roccella%20Jonica_133-03-02-43-5998.jpg"/>
          <p:cNvPicPr>
            <a:picLocks noChangeAspect="1" noChangeArrowheads="1"/>
          </p:cNvPicPr>
          <p:nvPr>
            <p:custDataLst>
              <p:tags r:id="rId2"/>
            </p:custDataLst>
          </p:nvPr>
        </p:nvPicPr>
        <p:blipFill>
          <a:blip r:embed="rId5" cstate="print"/>
          <a:srcRect/>
          <a:stretch>
            <a:fillRect/>
          </a:stretch>
        </p:blipFill>
        <p:spPr bwMode="auto">
          <a:xfrm>
            <a:off x="0" y="-182563"/>
            <a:ext cx="9188450" cy="7040563"/>
          </a:xfrm>
          <a:prstGeom prst="rect">
            <a:avLst/>
          </a:prstGeom>
          <a:noFill/>
          <a:ln w="9525">
            <a:noFill/>
            <a:miter lim="800000"/>
            <a:headEnd/>
            <a:tailEnd/>
          </a:ln>
        </p:spPr>
      </p:pic>
      <p:sp>
        <p:nvSpPr>
          <p:cNvPr id="40963" name="Rettangolo 2"/>
          <p:cNvSpPr>
            <a:spLocks noChangeArrowheads="1"/>
          </p:cNvSpPr>
          <p:nvPr>
            <p:custDataLst>
              <p:tags r:id="rId3"/>
            </p:custDataLst>
          </p:nvPr>
        </p:nvSpPr>
        <p:spPr bwMode="auto">
          <a:xfrm>
            <a:off x="250001" y="-1"/>
            <a:ext cx="8643998" cy="3170099"/>
          </a:xfrm>
          <a:prstGeom prst="rect">
            <a:avLst/>
          </a:prstGeom>
          <a:solidFill>
            <a:schemeClr val="bg1">
              <a:alpha val="52156"/>
            </a:schemeClr>
          </a:solidFill>
          <a:ln w="9525">
            <a:noFill/>
            <a:miter lim="800000"/>
            <a:headEnd/>
            <a:tailEnd/>
          </a:ln>
        </p:spPr>
        <p:txBody>
          <a:bodyPr wrap="square">
            <a:spAutoFit/>
          </a:bodyPr>
          <a:lstStyle/>
          <a:p>
            <a:pPr algn="just"/>
            <a:r>
              <a:rPr lang="it-IT" sz="4000" dirty="0">
                <a:solidFill>
                  <a:srgbClr val="000000"/>
                </a:solidFill>
                <a:latin typeface="Calibri" pitchFamily="34" charset="0"/>
                <a:ea typeface="Times New Roman" pitchFamily="18" charset="0"/>
                <a:cs typeface="Arial" charset="0"/>
              </a:rPr>
              <a:t>Se tu squarciassi i cieli e scendessi! Davanti a te sussulterebbero i monti. Quando tu compivi cose terribili che non attendevamo, tu scendesti e davanti a te sussultarono i monti. </a:t>
            </a:r>
            <a:endParaRPr lang="it-IT" sz="4000" b="1" dirty="0">
              <a:solidFill>
                <a:srgbClr val="000000"/>
              </a:solidFill>
              <a:latin typeface="Calibri" pitchFamily="34" charset="0"/>
              <a:ea typeface="Times New Roman" pitchFamily="18" charset="0"/>
              <a:cs typeface="Arial"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ttp://www.anarca-bolo.ch/a-rivista/255/img/2137901.jpg"/>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41987" name="Rettangolo 2"/>
          <p:cNvSpPr>
            <a:spLocks noChangeArrowheads="1"/>
          </p:cNvSpPr>
          <p:nvPr>
            <p:custDataLst>
              <p:tags r:id="rId3"/>
            </p:custDataLst>
          </p:nvPr>
        </p:nvSpPr>
        <p:spPr bwMode="auto">
          <a:xfrm>
            <a:off x="214282" y="142852"/>
            <a:ext cx="8715436" cy="3785652"/>
          </a:xfrm>
          <a:prstGeom prst="rect">
            <a:avLst/>
          </a:prstGeom>
          <a:solidFill>
            <a:srgbClr val="BFBFBF">
              <a:alpha val="52156"/>
            </a:srgbClr>
          </a:solidFill>
          <a:ln w="9525">
            <a:noFill/>
            <a:miter lim="800000"/>
            <a:headEnd/>
            <a:tailEnd/>
          </a:ln>
        </p:spPr>
        <p:txBody>
          <a:bodyPr wrap="square">
            <a:spAutoFit/>
          </a:bodyPr>
          <a:lstStyle/>
          <a:p>
            <a:pPr algn="just"/>
            <a:r>
              <a:rPr lang="it-IT" sz="4000" dirty="0">
                <a:solidFill>
                  <a:srgbClr val="000000"/>
                </a:solidFill>
                <a:latin typeface="Calibri" pitchFamily="34" charset="0"/>
                <a:ea typeface="Times New Roman" pitchFamily="18" charset="0"/>
                <a:cs typeface="Arial" charset="0"/>
              </a:rPr>
              <a:t>Mai si udì parlare da tempi lontani, orecchio non ha sentito, occhio non ha visto che un Dio, fuori di te, abbia fatto tanto per chi confida in lui. Tu vai incontro a quelli che praticano con gioia la giustizia e si ricordano delle tue vie. </a:t>
            </a:r>
            <a:endParaRPr lang="it-IT" dirty="0">
              <a:ea typeface="Times New Roman" pitchFamily="18" charset="0"/>
              <a:cs typeface="Arial"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stella comet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217839" cy="69133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custDataLst>
              <p:tags r:id="rId1"/>
            </p:custDataLst>
          </p:nvPr>
        </p:nvSpPr>
        <p:spPr>
          <a:xfrm>
            <a:off x="897005" y="1916832"/>
            <a:ext cx="7423827" cy="2800767"/>
          </a:xfrm>
          <a:prstGeom prst="rect">
            <a:avLst/>
          </a:prstGeom>
          <a:noFill/>
        </p:spPr>
        <p:txBody>
          <a:bodyPr wrap="none">
            <a:spAutoFit/>
          </a:bodyPr>
          <a:lstStyle/>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Luce che sorgi </a:t>
            </a:r>
          </a:p>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nella notte</a:t>
            </a:r>
          </a:p>
        </p:txBody>
      </p:sp>
    </p:spTree>
    <p:extLst>
      <p:ext uri="{BB962C8B-B14F-4D97-AF65-F5344CB8AC3E}">
        <p14:creationId xmlns:p14="http://schemas.microsoft.com/office/powerpoint/2010/main" xmlns="" val="1560875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http://www.blackyb.com/blog/autunno.jpg"/>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43011" name="Rettangolo 1"/>
          <p:cNvSpPr>
            <a:spLocks noChangeArrowheads="1"/>
          </p:cNvSpPr>
          <p:nvPr>
            <p:custDataLst>
              <p:tags r:id="rId3"/>
            </p:custDataLst>
          </p:nvPr>
        </p:nvSpPr>
        <p:spPr bwMode="auto">
          <a:xfrm>
            <a:off x="285720" y="142852"/>
            <a:ext cx="8643998" cy="5016758"/>
          </a:xfrm>
          <a:prstGeom prst="rect">
            <a:avLst/>
          </a:prstGeom>
          <a:solidFill>
            <a:srgbClr val="FFFFFF">
              <a:alpha val="69804"/>
            </a:srgbClr>
          </a:solidFill>
          <a:ln w="9525">
            <a:noFill/>
            <a:miter lim="800000"/>
            <a:headEnd/>
            <a:tailEnd/>
          </a:ln>
          <a:effectLst>
            <a:softEdge rad="63500"/>
          </a:effectLst>
        </p:spPr>
        <p:txBody>
          <a:bodyPr wrap="square">
            <a:spAutoFit/>
          </a:bodyPr>
          <a:lstStyle/>
          <a:p>
            <a:pPr algn="just"/>
            <a:r>
              <a:rPr lang="it-IT" sz="4000" dirty="0">
                <a:solidFill>
                  <a:srgbClr val="000000"/>
                </a:solidFill>
                <a:latin typeface="Calibri" pitchFamily="34" charset="0"/>
                <a:ea typeface="Times New Roman" pitchFamily="18" charset="0"/>
                <a:cs typeface="Arial" charset="0"/>
              </a:rPr>
              <a:t>Ecco, tu sei adirato perché abbiamo peccato contro di te da lungo tempo e siamo stati ribelli. Siamo divenuti tutti come una cosa impura, e come panno immondo sono tutti i nostri atti di giustizia; tutti siamo avvizziti come foglie, le nostre iniquità ci hanno portato via come il vento. </a:t>
            </a:r>
            <a:endParaRPr lang="it-IT" dirty="0">
              <a:ea typeface="Times New Roman" pitchFamily="18" charset="0"/>
              <a:cs typeface="Arial"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http://www.italyforiraq.it/galleria01/img_galleria/sviluppo_04.jpg"/>
          <p:cNvPicPr>
            <a:picLocks noChangeAspect="1" noChangeArrowheads="1"/>
          </p:cNvPicPr>
          <p:nvPr>
            <p:custDataLst>
              <p:tags r:id="rId2"/>
            </p:custDataLst>
          </p:nvPr>
        </p:nvPicPr>
        <p:blipFill>
          <a:blip r:embed="rId5" cstate="print"/>
          <a:srcRect/>
          <a:stretch>
            <a:fillRect/>
          </a:stretch>
        </p:blipFill>
        <p:spPr bwMode="auto">
          <a:xfrm>
            <a:off x="0" y="0"/>
            <a:ext cx="9199563" cy="6858000"/>
          </a:xfrm>
          <a:prstGeom prst="rect">
            <a:avLst/>
          </a:prstGeom>
          <a:noFill/>
          <a:ln w="9525">
            <a:noFill/>
            <a:miter lim="800000"/>
            <a:headEnd/>
            <a:tailEnd/>
          </a:ln>
        </p:spPr>
      </p:pic>
      <p:sp>
        <p:nvSpPr>
          <p:cNvPr id="44035" name="Rettangolo 1"/>
          <p:cNvSpPr>
            <a:spLocks noChangeArrowheads="1"/>
          </p:cNvSpPr>
          <p:nvPr>
            <p:custDataLst>
              <p:tags r:id="rId3"/>
            </p:custDataLst>
          </p:nvPr>
        </p:nvSpPr>
        <p:spPr bwMode="auto">
          <a:xfrm>
            <a:off x="357158" y="214290"/>
            <a:ext cx="8572560" cy="5632311"/>
          </a:xfrm>
          <a:prstGeom prst="rect">
            <a:avLst/>
          </a:prstGeom>
          <a:solidFill>
            <a:srgbClr val="FFFFFF">
              <a:alpha val="69804"/>
            </a:srgbClr>
          </a:solidFill>
          <a:ln w="9525">
            <a:noFill/>
            <a:miter lim="800000"/>
            <a:headEnd/>
            <a:tailEnd/>
          </a:ln>
          <a:effectLst>
            <a:softEdge rad="63500"/>
          </a:effectLst>
        </p:spPr>
        <p:txBody>
          <a:bodyPr wrap="square">
            <a:spAutoFit/>
          </a:bodyPr>
          <a:lstStyle/>
          <a:p>
            <a:pPr algn="just"/>
            <a:r>
              <a:rPr lang="it-IT" sz="4000" dirty="0">
                <a:solidFill>
                  <a:srgbClr val="000000"/>
                </a:solidFill>
                <a:latin typeface="Calibri" pitchFamily="34" charset="0"/>
                <a:ea typeface="Times New Roman" pitchFamily="18" charset="0"/>
                <a:cs typeface="Arial" charset="0"/>
              </a:rPr>
              <a:t>Nessuno invocava il tuo nome, nessuno si risvegliava per stringersi a te; perché tu avevi nascosto da noi il tuo volto, ci avevi messo in balìa della nostra iniquità. Ma, Signore, tu sei nostro padre; noi siamo argilla e tu colui che ci plasma, tutti noi siamo opera delle tue mani.</a:t>
            </a:r>
          </a:p>
          <a:p>
            <a:pPr algn="just"/>
            <a:r>
              <a:rPr lang="it-IT" sz="4000" dirty="0">
                <a:solidFill>
                  <a:srgbClr val="000000"/>
                </a:solidFill>
                <a:latin typeface="Calibri" pitchFamily="34" charset="0"/>
                <a:ea typeface="Times New Roman" pitchFamily="18" charset="0"/>
                <a:cs typeface="Arial" charset="0"/>
              </a:rPr>
              <a:t>Parola di Dio.	</a:t>
            </a:r>
            <a:r>
              <a:rPr lang="it-IT" sz="4000" b="1" dirty="0">
                <a:solidFill>
                  <a:srgbClr val="000000"/>
                </a:solidFill>
                <a:latin typeface="Calibri" pitchFamily="34" charset="0"/>
                <a:ea typeface="Times New Roman" pitchFamily="18" charset="0"/>
                <a:cs typeface="Arial" charset="0"/>
              </a:rPr>
              <a:t>Rendiamo grazie a Dio.</a:t>
            </a:r>
            <a:endParaRPr lang="it-IT" dirty="0">
              <a:solidFill>
                <a:srgbClr val="000000"/>
              </a:solidFill>
              <a:ea typeface="Times New Roman" pitchFamily="18" charset="0"/>
              <a:cs typeface="Arial"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Clicca per immagine full size"/>
          <p:cNvPicPr>
            <a:picLocks noChangeAspect="1" noChangeArrowheads="1"/>
          </p:cNvPicPr>
          <p:nvPr>
            <p:custDataLst>
              <p:tags r:id="rId2"/>
            </p:custDataLst>
          </p:nvPr>
        </p:nvPicPr>
        <p:blipFill>
          <a:blip r:embed="rId8" cstate="print"/>
          <a:srcRect/>
          <a:stretch>
            <a:fillRect/>
          </a:stretch>
        </p:blipFill>
        <p:spPr bwMode="auto">
          <a:xfrm>
            <a:off x="0" y="0"/>
            <a:ext cx="9166225" cy="6858000"/>
          </a:xfrm>
          <a:prstGeom prst="rect">
            <a:avLst/>
          </a:prstGeom>
          <a:noFill/>
          <a:ln w="9525">
            <a:noFill/>
            <a:miter lim="800000"/>
            <a:headEnd/>
            <a:tailEnd/>
          </a:ln>
        </p:spPr>
      </p:pic>
      <p:sp>
        <p:nvSpPr>
          <p:cNvPr id="11267" name="Text Box 3"/>
          <p:cNvSpPr txBox="1">
            <a:spLocks noChangeArrowheads="1"/>
          </p:cNvSpPr>
          <p:nvPr>
            <p:custDataLst>
              <p:tags r:id="rId3"/>
            </p:custDataLst>
          </p:nvPr>
        </p:nvSpPr>
        <p:spPr bwMode="auto">
          <a:xfrm>
            <a:off x="0" y="0"/>
            <a:ext cx="8537575" cy="109855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a:defRPr/>
            </a:pPr>
            <a:r>
              <a:rPr lang="ca-ES" sz="6600" b="1" i="1">
                <a:solidFill>
                  <a:schemeClr val="bg1"/>
                </a:solidFill>
                <a:latin typeface="Comic Sans MS" pitchFamily="66" charset="0"/>
              </a:rPr>
              <a:t> </a:t>
            </a:r>
            <a:r>
              <a:rPr lang="ca-ES" sz="6600" b="1" i="1">
                <a:solidFill>
                  <a:srgbClr val="FF0A1E"/>
                </a:solidFill>
                <a:latin typeface="Comic Sans MS" pitchFamily="66" charset="0"/>
              </a:rPr>
              <a:t>Salmo responsoriale</a:t>
            </a:r>
          </a:p>
        </p:txBody>
      </p:sp>
      <p:sp>
        <p:nvSpPr>
          <p:cNvPr id="11269" name="Rectangle 5"/>
          <p:cNvSpPr>
            <a:spLocks noChangeArrowheads="1"/>
          </p:cNvSpPr>
          <p:nvPr>
            <p:custDataLst>
              <p:tags r:id="rId4"/>
            </p:custDataLst>
          </p:nvPr>
        </p:nvSpPr>
        <p:spPr bwMode="auto">
          <a:xfrm>
            <a:off x="285750" y="1341438"/>
            <a:ext cx="8858250" cy="1323975"/>
          </a:xfrm>
          <a:prstGeom prst="rect">
            <a:avLst/>
          </a:prstGeom>
          <a:solidFill>
            <a:srgbClr val="808080">
              <a:alpha val="50196"/>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Signore, fa’ splendere il tuo volto</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e noi saremo salvi.</a:t>
            </a:r>
          </a:p>
        </p:txBody>
      </p:sp>
      <p:sp>
        <p:nvSpPr>
          <p:cNvPr id="11270" name="Rectangle 6"/>
          <p:cNvSpPr>
            <a:spLocks noChangeArrowheads="1"/>
          </p:cNvSpPr>
          <p:nvPr>
            <p:custDataLst>
              <p:tags r:id="rId5"/>
            </p:custDataLst>
          </p:nvPr>
        </p:nvSpPr>
        <p:spPr bwMode="auto">
          <a:xfrm>
            <a:off x="214343" y="3786190"/>
            <a:ext cx="8715375" cy="2554288"/>
          </a:xfrm>
          <a:prstGeom prst="rect">
            <a:avLst/>
          </a:prstGeom>
          <a:solidFill>
            <a:srgbClr val="0000FF">
              <a:alpha val="50000"/>
            </a:srgbClr>
          </a:solidFill>
          <a:ln w="9525">
            <a:noFill/>
            <a:miter lim="800000"/>
            <a:headEnd/>
            <a:tailEnd/>
          </a:ln>
          <a:effectLst/>
        </p:spPr>
        <p:txBody>
          <a:bodyPr>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Tu, pastore d’Israele, ascolta, seduto sui cherubini, risplendi. Risveglia la tua potenza  e vieni a salvarci. </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2000"/>
                                        <p:tgtEl>
                                          <p:spTgt spid="1126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270"/>
                                        </p:tgtEl>
                                        <p:attrNameLst>
                                          <p:attrName>style.visibility</p:attrName>
                                        </p:attrNameLst>
                                      </p:cBhvr>
                                      <p:to>
                                        <p:strVal val="visible"/>
                                      </p:to>
                                    </p:set>
                                    <p:animEffect transition="in" filter="fade">
                                      <p:cBhvr>
                                        <p:cTn id="11"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P spid="1127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www.poderialdoconterno.com/images/300dpi/VIGNA_cicala.JPG"/>
          <p:cNvPicPr>
            <a:picLocks noChangeAspect="1" noChangeArrowheads="1"/>
          </p:cNvPicPr>
          <p:nvPr>
            <p:custDataLst>
              <p:tags r:id="rId2"/>
            </p:custDataLst>
          </p:nvPr>
        </p:nvPicPr>
        <p:blipFill>
          <a:blip r:embed="rId6" cstate="print"/>
          <a:srcRect/>
          <a:stretch>
            <a:fillRect/>
          </a:stretch>
        </p:blipFill>
        <p:spPr bwMode="auto">
          <a:xfrm>
            <a:off x="0" y="0"/>
            <a:ext cx="9131300" cy="6858000"/>
          </a:xfrm>
          <a:prstGeom prst="rect">
            <a:avLst/>
          </a:prstGeom>
          <a:noFill/>
          <a:ln w="9525">
            <a:noFill/>
            <a:miter lim="800000"/>
            <a:headEnd/>
            <a:tailEnd/>
          </a:ln>
        </p:spPr>
      </p:pic>
      <p:sp>
        <p:nvSpPr>
          <p:cNvPr id="4" name="Rectangle 4"/>
          <p:cNvSpPr>
            <a:spLocks noChangeArrowheads="1"/>
          </p:cNvSpPr>
          <p:nvPr>
            <p:custDataLst>
              <p:tags r:id="rId3"/>
            </p:custDataLst>
          </p:nvPr>
        </p:nvSpPr>
        <p:spPr bwMode="auto">
          <a:xfrm>
            <a:off x="214282" y="214290"/>
            <a:ext cx="8572500" cy="3786188"/>
          </a:xfrm>
          <a:prstGeom prst="rect">
            <a:avLst/>
          </a:prstGeom>
          <a:solidFill>
            <a:schemeClr val="bg1">
              <a:alpha val="50195"/>
            </a:schemeClr>
          </a:solidFill>
          <a:ln w="9525">
            <a:noFill/>
            <a:miter lim="800000"/>
            <a:headEnd/>
            <a:tailEnd/>
          </a:ln>
        </p:spPr>
        <p:txBody>
          <a:bodyPr>
            <a:spAutoFit/>
          </a:bodyPr>
          <a:lstStyle/>
          <a:p>
            <a:r>
              <a:rPr lang="it-IT" sz="4000" b="1" i="1" dirty="0">
                <a:latin typeface="Comic Sans MS" pitchFamily="66" charset="0"/>
              </a:rPr>
              <a:t>Dio degli eserciti, ritorna! Guarda dal cielo e vedi e visita questa vigna, proteggi quello che la tua destra ha piantato, il figlio dell’uomo che per te hai reso forte. </a:t>
            </a:r>
            <a:endParaRPr lang="ca-ES" sz="4000" b="1" i="1" dirty="0">
              <a:latin typeface="Comic Sans MS" pitchFamily="66" charset="0"/>
            </a:endParaRPr>
          </a:p>
        </p:txBody>
      </p:sp>
      <p:sp>
        <p:nvSpPr>
          <p:cNvPr id="5" name="Rectangle 5"/>
          <p:cNvSpPr>
            <a:spLocks noChangeArrowheads="1"/>
          </p:cNvSpPr>
          <p:nvPr>
            <p:custDataLst>
              <p:tags r:id="rId4"/>
            </p:custDataLst>
          </p:nvPr>
        </p:nvSpPr>
        <p:spPr bwMode="auto">
          <a:xfrm>
            <a:off x="142875" y="4429132"/>
            <a:ext cx="8858250"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Signore, fa’ splendere il tuo volto</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e noi saremo salvi.</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licca per immagine full size"/>
          <p:cNvPicPr>
            <a:picLocks noChangeAspect="1" noChangeArrowheads="1"/>
          </p:cNvPicPr>
          <p:nvPr>
            <p:custDataLst>
              <p:tags r:id="rId2"/>
            </p:custDataLst>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0244" name="Text Box 4"/>
          <p:cNvSpPr txBox="1">
            <a:spLocks noChangeArrowheads="1"/>
          </p:cNvSpPr>
          <p:nvPr>
            <p:custDataLst>
              <p:tags r:id="rId3"/>
            </p:custDataLst>
          </p:nvPr>
        </p:nvSpPr>
        <p:spPr bwMode="auto">
          <a:xfrm>
            <a:off x="214282" y="214290"/>
            <a:ext cx="8715406" cy="3785652"/>
          </a:xfrm>
          <a:prstGeom prst="rect">
            <a:avLst/>
          </a:prstGeom>
          <a:solidFill>
            <a:srgbClr val="008000">
              <a:alpha val="58823"/>
            </a:srgbClr>
          </a:solidFill>
          <a:ln w="9525">
            <a:noFill/>
            <a:miter lim="800000"/>
            <a:headEnd/>
            <a:tailEnd/>
          </a:ln>
        </p:spPr>
        <p:txBody>
          <a:bodyPr wrap="square">
            <a:spAutoFit/>
          </a:bodyPr>
          <a:lstStyle/>
          <a:p>
            <a:r>
              <a:rPr lang="it-IT" sz="4000" b="1" i="1" dirty="0">
                <a:solidFill>
                  <a:schemeClr val="bg1"/>
                </a:solidFill>
                <a:latin typeface="Comic Sans MS" pitchFamily="66" charset="0"/>
              </a:rPr>
              <a:t>Sia la tua mano sull’uomo della tua destra, sul figlio dell’uomo che per te hai reso forte. Da te mai più ci allontaneremo, facci rivivere e noi invocheremo il tuo nome. </a:t>
            </a:r>
            <a:endParaRPr lang="ca-ES" sz="4000" b="1" i="1" dirty="0">
              <a:solidFill>
                <a:schemeClr val="bg1"/>
              </a:solidFill>
              <a:latin typeface="Comic Sans MS" pitchFamily="66" charset="0"/>
            </a:endParaRPr>
          </a:p>
        </p:txBody>
      </p:sp>
      <p:sp>
        <p:nvSpPr>
          <p:cNvPr id="5" name="Rectangle 5"/>
          <p:cNvSpPr>
            <a:spLocks noChangeArrowheads="1"/>
          </p:cNvSpPr>
          <p:nvPr>
            <p:custDataLst>
              <p:tags r:id="rId4"/>
            </p:custDataLst>
          </p:nvPr>
        </p:nvSpPr>
        <p:spPr bwMode="auto">
          <a:xfrm>
            <a:off x="142875" y="4714884"/>
            <a:ext cx="8858250"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Signore, fa’ splendere il tuo volto</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e noi saremo salvi.</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05 Fotografie\Cattedrale\Avvento\Avvento 2007 07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a:r>
              <a:rPr lang="it-IT"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   </a:t>
            </a:r>
          </a:p>
        </p:txBody>
      </p:sp>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a:r>
              <a:rPr lang="it-IT" sz="3600" kern="10">
                <a:ln w="9525">
                  <a:solidFill>
                    <a:srgbClr val="000000"/>
                  </a:solidFill>
                  <a:round/>
                  <a:headEnd/>
                  <a:tailEnd/>
                </a:ln>
                <a:solidFill>
                  <a:srgbClr val="FF0000"/>
                </a:solidFill>
                <a:latin typeface="Comic Sans MS"/>
              </a:rPr>
              <a:t>Corona</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0"/>
                <a:gd name="adj2" fmla="val 50000"/>
              </a:avLst>
            </a:prstTxWarp>
          </a:bodyPr>
          <a:lstStyle/>
          <a:p>
            <a:pPr algn="ctr"/>
            <a:r>
              <a:rPr lang="it-IT" sz="3600" kern="10">
                <a:ln w="9525">
                  <a:solidFill>
                    <a:srgbClr val="000000"/>
                  </a:solidFill>
                  <a:round/>
                  <a:headEnd/>
                  <a:tailEnd/>
                </a:ln>
                <a:solidFill>
                  <a:srgbClr val="FF0000"/>
                </a:solidFill>
                <a:latin typeface="Comic Sans MS"/>
              </a:rPr>
              <a:t>dell'Avvento</a:t>
            </a:r>
          </a:p>
        </p:txBody>
      </p:sp>
    </p:spTree>
    <p:extLst>
      <p:ext uri="{BB962C8B-B14F-4D97-AF65-F5344CB8AC3E}">
        <p14:creationId xmlns:p14="http://schemas.microsoft.com/office/powerpoint/2010/main" xmlns="" val="981701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P spid="512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004046" y="692696"/>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3"/>
          <p:cNvSpPr txBox="1">
            <a:spLocks noChangeArrowheads="1"/>
          </p:cNvSpPr>
          <p:nvPr/>
        </p:nvSpPr>
        <p:spPr bwMode="auto">
          <a:xfrm>
            <a:off x="827088" y="3838575"/>
            <a:ext cx="7467600" cy="3019425"/>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a:defRPr/>
            </a:pPr>
            <a:r>
              <a:rPr lang="it-IT" sz="4800" b="1" dirty="0">
                <a:solidFill>
                  <a:srgbClr val="000000"/>
                </a:solidFill>
                <a:latin typeface="Comic Sans MS" pitchFamily="66" charset="0"/>
              </a:rPr>
              <a:t>Si accende una luce all’uomo quaggiù, presto verrà </a:t>
            </a:r>
          </a:p>
          <a:p>
            <a:pPr lvl="1">
              <a:defRPr/>
            </a:pPr>
            <a:r>
              <a:rPr lang="it-IT" sz="4800" b="1" dirty="0">
                <a:solidFill>
                  <a:srgbClr val="000000"/>
                </a:solidFill>
                <a:latin typeface="Comic Sans MS" pitchFamily="66" charset="0"/>
              </a:rPr>
              <a:t>tra noi Gesù. </a:t>
            </a:r>
          </a:p>
        </p:txBody>
      </p:sp>
    </p:spTree>
    <p:extLst>
      <p:ext uri="{BB962C8B-B14F-4D97-AF65-F5344CB8AC3E}">
        <p14:creationId xmlns:p14="http://schemas.microsoft.com/office/powerpoint/2010/main" xmlns="" val="9082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ppt_x</p:attrName>
                                        </p:attrNameLst>
                                      </p:cBhvr>
                                      <p:tavLst>
                                        <p:tav tm="0">
                                          <p:val>
                                            <p:strVal val="#ppt_x"/>
                                          </p:val>
                                        </p:tav>
                                        <p:tav tm="100000">
                                          <p:val>
                                            <p:strVal val="#ppt_x"/>
                                          </p:val>
                                        </p:tav>
                                      </p:tavLst>
                                    </p:anim>
                                    <p:anim calcmode="lin" valueType="num">
                                      <p:cBhvr>
                                        <p:cTn id="9" dur="5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2227" name="Text Box 3"/>
          <p:cNvSpPr txBox="1">
            <a:spLocks noChangeArrowheads="1"/>
          </p:cNvSpPr>
          <p:nvPr/>
        </p:nvSpPr>
        <p:spPr bwMode="auto">
          <a:xfrm>
            <a:off x="827088" y="3838575"/>
            <a:ext cx="7467600" cy="3019425"/>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a:defRPr/>
            </a:pPr>
            <a:r>
              <a:rPr lang="it-IT" sz="4800" b="1" dirty="0">
                <a:solidFill>
                  <a:srgbClr val="000000"/>
                </a:solidFill>
                <a:latin typeface="Comic Sans MS" pitchFamily="66" charset="0"/>
              </a:rPr>
              <a:t>Si accende una luce all’uomo quaggiù, presto verrà </a:t>
            </a:r>
          </a:p>
          <a:p>
            <a:pPr lvl="1">
              <a:defRPr/>
            </a:pPr>
            <a:r>
              <a:rPr lang="it-IT" sz="4800" b="1" dirty="0">
                <a:solidFill>
                  <a:srgbClr val="000000"/>
                </a:solidFill>
                <a:latin typeface="Comic Sans MS" pitchFamily="66" charset="0"/>
              </a:rPr>
              <a:t>tra noi Gesù. </a:t>
            </a:r>
          </a:p>
        </p:txBody>
      </p:sp>
      <p:pic>
        <p:nvPicPr>
          <p:cNvPr id="56325"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004048" y="78581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fade">
                                      <p:cBhvr>
                                        <p:cTn id="7" dur="5000"/>
                                        <p:tgtEl>
                                          <p:spTgt spid="56325"/>
                                        </p:tgtEl>
                                      </p:cBhvr>
                                    </p:animEffect>
                                    <p:anim calcmode="lin" valueType="num">
                                      <p:cBhvr>
                                        <p:cTn id="8" dur="5000" fill="hold"/>
                                        <p:tgtEl>
                                          <p:spTgt spid="56325"/>
                                        </p:tgtEl>
                                        <p:attrNameLst>
                                          <p:attrName>ppt_x</p:attrName>
                                        </p:attrNameLst>
                                      </p:cBhvr>
                                      <p:tavLst>
                                        <p:tav tm="0">
                                          <p:val>
                                            <p:strVal val="#ppt_x"/>
                                          </p:val>
                                        </p:tav>
                                        <p:tav tm="100000">
                                          <p:val>
                                            <p:strVal val="#ppt_x"/>
                                          </p:val>
                                        </p:tav>
                                      </p:tavLst>
                                    </p:anim>
                                    <p:anim calcmode="lin" valueType="num">
                                      <p:cBhvr>
                                        <p:cTn id="9" dur="5000" fill="hold"/>
                                        <p:tgtEl>
                                          <p:spTgt spid="563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9635" name="Rectangle 3"/>
          <p:cNvSpPr>
            <a:spLocks noChangeArrowheads="1"/>
          </p:cNvSpPr>
          <p:nvPr/>
        </p:nvSpPr>
        <p:spPr bwMode="auto">
          <a:xfrm>
            <a:off x="395288" y="3838575"/>
            <a:ext cx="8318500"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lvl="2"/>
            <a:r>
              <a:rPr lang="it-IT" sz="4800" b="1">
                <a:solidFill>
                  <a:srgbClr val="000000"/>
                </a:solidFill>
                <a:latin typeface="Comic Sans MS" pitchFamily="66" charset="0"/>
              </a:rPr>
              <a:t>Vegliate;</a:t>
            </a:r>
          </a:p>
          <a:p>
            <a:pPr lvl="2"/>
            <a:r>
              <a:rPr lang="it-IT" sz="4800" b="1">
                <a:solidFill>
                  <a:srgbClr val="000000"/>
                </a:solidFill>
                <a:latin typeface="Comic Sans MS" pitchFamily="66" charset="0"/>
              </a:rPr>
              <a:t>lo sposo non tarderà;</a:t>
            </a:r>
          </a:p>
          <a:p>
            <a:pPr lvl="2"/>
            <a:r>
              <a:rPr lang="it-IT" sz="4800" b="1">
                <a:solidFill>
                  <a:srgbClr val="000000"/>
                </a:solidFill>
                <a:latin typeface="Comic Sans MS" pitchFamily="66" charset="0"/>
              </a:rPr>
              <a:t>se siete pronti</a:t>
            </a:r>
          </a:p>
          <a:p>
            <a:pPr lvl="2"/>
            <a:r>
              <a:rPr lang="it-IT" sz="4800" b="1">
                <a:solidFill>
                  <a:srgbClr val="000000"/>
                </a:solidFill>
                <a:latin typeface="Comic Sans MS" pitchFamily="66" charset="0"/>
              </a:rPr>
              <a:t>vi aprirà.</a:t>
            </a:r>
          </a:p>
        </p:txBody>
      </p:sp>
      <p:pic>
        <p:nvPicPr>
          <p:cNvPr id="53252" name="Picture 5"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5000"/>
                                        <p:tgtEl>
                                          <p:spTgt spid="53252"/>
                                        </p:tgtEl>
                                      </p:cBhvr>
                                    </p:animEffect>
                                    <p:anim calcmode="lin" valueType="num">
                                      <p:cBhvr>
                                        <p:cTn id="8" dur="5000" fill="hold"/>
                                        <p:tgtEl>
                                          <p:spTgt spid="53252"/>
                                        </p:tgtEl>
                                        <p:attrNameLst>
                                          <p:attrName>ppt_x</p:attrName>
                                        </p:attrNameLst>
                                      </p:cBhvr>
                                      <p:tavLst>
                                        <p:tav tm="0">
                                          <p:val>
                                            <p:strVal val="#ppt_x"/>
                                          </p:val>
                                        </p:tav>
                                        <p:tav tm="100000">
                                          <p:val>
                                            <p:strVal val="#ppt_x"/>
                                          </p:val>
                                        </p:tav>
                                      </p:tavLst>
                                    </p:anim>
                                    <p:anim calcmode="lin" valueType="num">
                                      <p:cBhvr>
                                        <p:cTn id="9" dur="5000" fill="hold"/>
                                        <p:tgtEl>
                                          <p:spTgt spid="53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0659"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solidFill>
                  <a:srgbClr val="000000"/>
                </a:solidFill>
                <a:latin typeface="Comic Sans MS" pitchFamily="66" charset="0"/>
              </a:rPr>
              <a:t>Lieti cantate: </a:t>
            </a:r>
          </a:p>
          <a:p>
            <a:r>
              <a:rPr lang="it-IT" sz="4800" b="1">
                <a:solidFill>
                  <a:srgbClr val="000000"/>
                </a:solidFill>
                <a:latin typeface="Comic Sans MS" pitchFamily="66" charset="0"/>
              </a:rPr>
              <a:t>gloria al Signor! Nascerà il Redentor!</a:t>
            </a:r>
          </a:p>
        </p:txBody>
      </p:sp>
      <p:pic>
        <p:nvPicPr>
          <p:cNvPr id="58372"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5000"/>
                                        <p:tgtEl>
                                          <p:spTgt spid="58372"/>
                                        </p:tgtEl>
                                      </p:cBhvr>
                                    </p:animEffect>
                                    <p:anim calcmode="lin" valueType="num">
                                      <p:cBhvr>
                                        <p:cTn id="8" dur="5000" fill="hold"/>
                                        <p:tgtEl>
                                          <p:spTgt spid="58372"/>
                                        </p:tgtEl>
                                        <p:attrNameLst>
                                          <p:attrName>ppt_x</p:attrName>
                                        </p:attrNameLst>
                                      </p:cBhvr>
                                      <p:tavLst>
                                        <p:tav tm="0">
                                          <p:val>
                                            <p:strVal val="#ppt_x"/>
                                          </p:val>
                                        </p:tav>
                                        <p:tav tm="100000">
                                          <p:val>
                                            <p:strVal val="#ppt_x"/>
                                          </p:val>
                                        </p:tav>
                                      </p:tavLst>
                                    </p:anim>
                                    <p:anim calcmode="lin" valueType="num">
                                      <p:cBhvr>
                                        <p:cTn id="9" dur="5000" fill="hold"/>
                                        <p:tgtEl>
                                          <p:spTgt spid="583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rPr>
              <a:t>Luce che sorgi nella notte, cantiamo a te, o Signore!</a:t>
            </a:r>
            <a:endParaRPr lang="it-IT" sz="4800" dirty="0">
              <a:solidFill>
                <a:prstClr val="black"/>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xmlns="" val="25827721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683" name="Rectangle 3"/>
          <p:cNvSpPr>
            <a:spLocks noChangeArrowheads="1"/>
          </p:cNvSpPr>
          <p:nvPr/>
        </p:nvSpPr>
        <p:spPr bwMode="auto">
          <a:xfrm>
            <a:off x="900113" y="3838575"/>
            <a:ext cx="7561262"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solidFill>
                  <a:srgbClr val="000000"/>
                </a:solidFill>
                <a:latin typeface="Comic Sans MS" pitchFamily="66" charset="0"/>
              </a:rPr>
              <a:t>Si accende una luce all’uomo quaggiù, </a:t>
            </a:r>
            <a:br>
              <a:rPr lang="it-IT" sz="4800" b="1">
                <a:solidFill>
                  <a:srgbClr val="000000"/>
                </a:solidFill>
                <a:latin typeface="Comic Sans MS" pitchFamily="66" charset="0"/>
              </a:rPr>
            </a:br>
            <a:r>
              <a:rPr lang="it-IT" sz="4800" b="1">
                <a:solidFill>
                  <a:srgbClr val="000000"/>
                </a:solidFill>
                <a:latin typeface="Comic Sans MS" pitchFamily="66" charset="0"/>
              </a:rPr>
              <a:t>presto verrà </a:t>
            </a:r>
          </a:p>
          <a:p>
            <a:r>
              <a:rPr lang="it-IT" sz="4800" b="1">
                <a:solidFill>
                  <a:srgbClr val="000000"/>
                </a:solidFill>
                <a:latin typeface="Comic Sans MS" pitchFamily="66" charset="0"/>
              </a:rPr>
              <a:t>tra noi Gesù.</a:t>
            </a:r>
          </a:p>
        </p:txBody>
      </p:sp>
      <p:pic>
        <p:nvPicPr>
          <p:cNvPr id="59396"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09465"/>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5000"/>
                                        <p:tgtEl>
                                          <p:spTgt spid="59396"/>
                                        </p:tgtEl>
                                      </p:cBhvr>
                                    </p:animEffect>
                                    <p:anim calcmode="lin" valueType="num">
                                      <p:cBhvr>
                                        <p:cTn id="8" dur="5000" fill="hold"/>
                                        <p:tgtEl>
                                          <p:spTgt spid="59396"/>
                                        </p:tgtEl>
                                        <p:attrNameLst>
                                          <p:attrName>ppt_x</p:attrName>
                                        </p:attrNameLst>
                                      </p:cBhvr>
                                      <p:tavLst>
                                        <p:tav tm="0">
                                          <p:val>
                                            <p:strVal val="#ppt_x"/>
                                          </p:val>
                                        </p:tav>
                                        <p:tav tm="100000">
                                          <p:val>
                                            <p:strVal val="#ppt_x"/>
                                          </p:val>
                                        </p:tav>
                                      </p:tavLst>
                                    </p:anim>
                                    <p:anim calcmode="lin" valueType="num">
                                      <p:cBhvr>
                                        <p:cTn id="9" dur="5000" fill="hold"/>
                                        <p:tgtEl>
                                          <p:spTgt spid="593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2707" name="Rectangle 3"/>
          <p:cNvSpPr>
            <a:spLocks noChangeArrowheads="1"/>
          </p:cNvSpPr>
          <p:nvPr/>
        </p:nvSpPr>
        <p:spPr bwMode="auto">
          <a:xfrm>
            <a:off x="1214438" y="4437063"/>
            <a:ext cx="7429500" cy="132397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000" b="1">
                <a:solidFill>
                  <a:srgbClr val="000000"/>
                </a:solidFill>
                <a:latin typeface="Comic Sans MS" pitchFamily="66" charset="0"/>
              </a:rPr>
              <a:t>Annuncia il profeta la novità: il Re Messia ci salverà.</a:t>
            </a:r>
          </a:p>
        </p:txBody>
      </p:sp>
      <p:pic>
        <p:nvPicPr>
          <p:cNvPr id="60420"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00124"/>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0"/>
                                        <p:tgtEl>
                                          <p:spTgt spid="60420"/>
                                        </p:tgtEl>
                                      </p:cBhvr>
                                    </p:animEffect>
                                    <p:anim calcmode="lin" valueType="num">
                                      <p:cBhvr>
                                        <p:cTn id="8" dur="5000" fill="hold"/>
                                        <p:tgtEl>
                                          <p:spTgt spid="60420"/>
                                        </p:tgtEl>
                                        <p:attrNameLst>
                                          <p:attrName>ppt_x</p:attrName>
                                        </p:attrNameLst>
                                      </p:cBhvr>
                                      <p:tavLst>
                                        <p:tav tm="0">
                                          <p:val>
                                            <p:strVal val="#ppt_x"/>
                                          </p:val>
                                        </p:tav>
                                        <p:tav tm="100000">
                                          <p:val>
                                            <p:strVal val="#ppt_x"/>
                                          </p:val>
                                        </p:tav>
                                      </p:tavLst>
                                    </p:anim>
                                    <p:anim calcmode="lin" valueType="num">
                                      <p:cBhvr>
                                        <p:cTn id="9" dur="5000" fill="hold"/>
                                        <p:tgtEl>
                                          <p:spTgt spid="60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3731"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solidFill>
                  <a:srgbClr val="000000"/>
                </a:solidFill>
                <a:latin typeface="Comic Sans MS" pitchFamily="66" charset="0"/>
              </a:rPr>
              <a:t>Lieti cantate: </a:t>
            </a:r>
          </a:p>
          <a:p>
            <a:r>
              <a:rPr lang="it-IT" sz="4800" b="1">
                <a:solidFill>
                  <a:srgbClr val="000000"/>
                </a:solidFill>
                <a:latin typeface="Comic Sans MS" pitchFamily="66" charset="0"/>
              </a:rPr>
              <a:t>gloria al Signor! Nascerà il Redentor!</a:t>
            </a:r>
          </a:p>
        </p:txBody>
      </p:sp>
      <p:pic>
        <p:nvPicPr>
          <p:cNvPr id="61444"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5000"/>
                                        <p:tgtEl>
                                          <p:spTgt spid="61444"/>
                                        </p:tgtEl>
                                      </p:cBhvr>
                                    </p:animEffect>
                                    <p:anim calcmode="lin" valueType="num">
                                      <p:cBhvr>
                                        <p:cTn id="8" dur="5000" fill="hold"/>
                                        <p:tgtEl>
                                          <p:spTgt spid="61444"/>
                                        </p:tgtEl>
                                        <p:attrNameLst>
                                          <p:attrName>ppt_x</p:attrName>
                                        </p:attrNameLst>
                                      </p:cBhvr>
                                      <p:tavLst>
                                        <p:tav tm="0">
                                          <p:val>
                                            <p:strVal val="#ppt_x"/>
                                          </p:val>
                                        </p:tav>
                                        <p:tav tm="100000">
                                          <p:val>
                                            <p:strVal val="#ppt_x"/>
                                          </p:val>
                                        </p:tav>
                                      </p:tavLst>
                                    </p:anim>
                                    <p:anim calcmode="lin" valueType="num">
                                      <p:cBhvr>
                                        <p:cTn id="9" dur="5000" fill="hold"/>
                                        <p:tgtEl>
                                          <p:spTgt spid="61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ttangolo 1"/>
          <p:cNvSpPr>
            <a:spLocks noChangeArrowheads="1"/>
          </p:cNvSpPr>
          <p:nvPr>
            <p:custDataLst>
              <p:tags r:id="rId2"/>
            </p:custDataLst>
          </p:nvPr>
        </p:nvSpPr>
        <p:spPr bwMode="auto">
          <a:xfrm>
            <a:off x="214313" y="214313"/>
            <a:ext cx="6500812" cy="3170237"/>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secondo Marco.</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55299" name="Picture 6" descr="Clicca per immagine full size"/>
          <p:cNvPicPr>
            <a:picLocks noChangeAspect="1" noChangeArrowheads="1"/>
          </p:cNvPicPr>
          <p:nvPr>
            <p:custDataLst>
              <p:tags r:id="rId3"/>
            </p:custDataLst>
          </p:nvPr>
        </p:nvPicPr>
        <p:blipFill>
          <a:blip r:embed="rId5" cstate="print"/>
          <a:srcRect/>
          <a:stretch>
            <a:fillRect/>
          </a:stretch>
        </p:blipFill>
        <p:spPr bwMode="auto">
          <a:xfrm>
            <a:off x="3214688" y="3389313"/>
            <a:ext cx="5929312" cy="3468687"/>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sellaDiTesto 6"/>
          <p:cNvSpPr txBox="1">
            <a:spLocks noChangeArrowheads="1"/>
          </p:cNvSpPr>
          <p:nvPr>
            <p:custDataLst>
              <p:tags r:id="rId2"/>
            </p:custDataLst>
          </p:nvPr>
        </p:nvSpPr>
        <p:spPr bwMode="auto">
          <a:xfrm>
            <a:off x="0" y="5373688"/>
            <a:ext cx="9144000" cy="1323975"/>
          </a:xfrm>
          <a:prstGeom prst="rect">
            <a:avLst/>
          </a:prstGeom>
          <a:solidFill>
            <a:srgbClr val="FF9999"/>
          </a:solidFill>
          <a:ln w="9525">
            <a:noFill/>
            <a:miter lim="800000"/>
            <a:headEnd/>
            <a:tailEnd/>
          </a:ln>
        </p:spPr>
        <p:txBody>
          <a:bodyPr>
            <a:spAutoFit/>
          </a:bodyPr>
          <a:lstStyle/>
          <a:p>
            <a:pPr algn="ctr">
              <a:defRPr/>
            </a:pPr>
            <a:r>
              <a:rPr lang="it-IT" sz="4000" dirty="0">
                <a:solidFill>
                  <a:srgbClr val="990099"/>
                </a:solidFill>
                <a:effectLst>
                  <a:glow rad="228600">
                    <a:schemeClr val="bg1">
                      <a:alpha val="40000"/>
                    </a:schemeClr>
                  </a:glow>
                </a:effectLst>
                <a:latin typeface="+mj-lt"/>
              </a:rPr>
              <a:t>In quel tempo, </a:t>
            </a:r>
          </a:p>
          <a:p>
            <a:pPr algn="ctr">
              <a:defRPr/>
            </a:pPr>
            <a:r>
              <a:rPr lang="it-IT" sz="4000" dirty="0">
                <a:solidFill>
                  <a:srgbClr val="990099"/>
                </a:solidFill>
                <a:effectLst>
                  <a:glow rad="228600">
                    <a:schemeClr val="bg1">
                      <a:alpha val="40000"/>
                    </a:schemeClr>
                  </a:glow>
                </a:effectLst>
                <a:latin typeface="+mj-lt"/>
              </a:rPr>
              <a:t>Gesù disse ai suoi discepoli:</a:t>
            </a:r>
          </a:p>
        </p:txBody>
      </p:sp>
      <p:pic>
        <p:nvPicPr>
          <p:cNvPr id="56323" name="Picture 2"/>
          <p:cNvPicPr>
            <a:picLocks noChangeAspect="1" noChangeArrowheads="1"/>
          </p:cNvPicPr>
          <p:nvPr>
            <p:custDataLst>
              <p:tags r:id="rId3"/>
            </p:custDataLst>
          </p:nvPr>
        </p:nvPicPr>
        <p:blipFill>
          <a:blip r:embed="rId5" cstate="print"/>
          <a:srcRect/>
          <a:stretch>
            <a:fillRect/>
          </a:stretch>
        </p:blipFill>
        <p:spPr bwMode="auto">
          <a:xfrm>
            <a:off x="684213" y="260350"/>
            <a:ext cx="7734300" cy="4929188"/>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asellaDiTesto 6"/>
          <p:cNvSpPr txBox="1">
            <a:spLocks noChangeArrowheads="1"/>
          </p:cNvSpPr>
          <p:nvPr>
            <p:custDataLst>
              <p:tags r:id="rId2"/>
            </p:custDataLst>
          </p:nvPr>
        </p:nvSpPr>
        <p:spPr bwMode="auto">
          <a:xfrm>
            <a:off x="5857875" y="1857375"/>
            <a:ext cx="3286125" cy="4400550"/>
          </a:xfrm>
          <a:prstGeom prst="rect">
            <a:avLst/>
          </a:prstGeom>
          <a:solidFill>
            <a:srgbClr val="FF9999"/>
          </a:solidFill>
          <a:ln w="9525">
            <a:solidFill>
              <a:srgbClr val="FF9999"/>
            </a:solidFill>
            <a:miter lim="800000"/>
            <a:headEnd/>
            <a:tailEnd/>
          </a:ln>
        </p:spPr>
        <p:txBody>
          <a:bodyPr>
            <a:spAutoFit/>
          </a:bodyPr>
          <a:lstStyle/>
          <a:p>
            <a:pPr algn="ctr">
              <a:defRPr/>
            </a:pPr>
            <a:r>
              <a:rPr lang="it-IT" sz="4000" dirty="0">
                <a:solidFill>
                  <a:srgbClr val="990099"/>
                </a:solidFill>
                <a:effectLst>
                  <a:glow rad="228600">
                    <a:schemeClr val="bg1">
                      <a:alpha val="40000"/>
                    </a:schemeClr>
                  </a:glow>
                </a:effectLst>
                <a:latin typeface="+mj-lt"/>
              </a:rPr>
              <a:t>«Fate attenzione, vegliate, perché </a:t>
            </a:r>
          </a:p>
          <a:p>
            <a:pPr algn="ctr">
              <a:defRPr/>
            </a:pPr>
            <a:r>
              <a:rPr lang="it-IT" sz="4000" dirty="0">
                <a:solidFill>
                  <a:srgbClr val="990099"/>
                </a:solidFill>
                <a:effectLst>
                  <a:glow rad="228600">
                    <a:schemeClr val="bg1">
                      <a:alpha val="40000"/>
                    </a:schemeClr>
                  </a:glow>
                </a:effectLst>
                <a:latin typeface="+mj-lt"/>
              </a:rPr>
              <a:t>non sapete quando </a:t>
            </a:r>
          </a:p>
          <a:p>
            <a:pPr algn="ctr">
              <a:defRPr/>
            </a:pPr>
            <a:r>
              <a:rPr lang="it-IT" sz="4000" dirty="0">
                <a:solidFill>
                  <a:srgbClr val="990099"/>
                </a:solidFill>
                <a:effectLst>
                  <a:glow rad="228600">
                    <a:schemeClr val="bg1">
                      <a:alpha val="40000"/>
                    </a:schemeClr>
                  </a:glow>
                </a:effectLst>
                <a:latin typeface="+mj-lt"/>
              </a:rPr>
              <a:t>è il momento.</a:t>
            </a:r>
          </a:p>
        </p:txBody>
      </p:sp>
      <p:pic>
        <p:nvPicPr>
          <p:cNvPr id="57347" name="Picture 2"/>
          <p:cNvPicPr>
            <a:picLocks noChangeAspect="1" noChangeArrowheads="1"/>
          </p:cNvPicPr>
          <p:nvPr>
            <p:custDataLst>
              <p:tags r:id="rId3"/>
            </p:custDataLst>
          </p:nvPr>
        </p:nvPicPr>
        <p:blipFill>
          <a:blip r:embed="rId5" cstate="print"/>
          <a:srcRect/>
          <a:stretch>
            <a:fillRect/>
          </a:stretch>
        </p:blipFill>
        <p:spPr bwMode="auto">
          <a:xfrm>
            <a:off x="0" y="0"/>
            <a:ext cx="5643563" cy="68580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asellaDiTesto 6"/>
          <p:cNvSpPr txBox="1">
            <a:spLocks noChangeArrowheads="1"/>
          </p:cNvSpPr>
          <p:nvPr>
            <p:custDataLst>
              <p:tags r:id="rId2"/>
            </p:custDataLst>
          </p:nvPr>
        </p:nvSpPr>
        <p:spPr bwMode="auto">
          <a:xfrm>
            <a:off x="5292725" y="1268413"/>
            <a:ext cx="3714750" cy="4400550"/>
          </a:xfrm>
          <a:prstGeom prst="rect">
            <a:avLst/>
          </a:prstGeom>
          <a:solidFill>
            <a:srgbClr val="FF9999"/>
          </a:solidFill>
          <a:ln w="9525">
            <a:noFill/>
            <a:miter lim="800000"/>
            <a:headEnd/>
            <a:tailEnd/>
          </a:ln>
        </p:spPr>
        <p:txBody>
          <a:bodyPr>
            <a:spAutoFit/>
          </a:bodyPr>
          <a:lstStyle/>
          <a:p>
            <a:pPr algn="ctr">
              <a:defRPr/>
            </a:pPr>
            <a:r>
              <a:rPr lang="it-IT" sz="4000" dirty="0">
                <a:solidFill>
                  <a:srgbClr val="990099"/>
                </a:solidFill>
                <a:effectLst>
                  <a:glow rad="228600">
                    <a:schemeClr val="bg1">
                      <a:alpha val="40000"/>
                    </a:schemeClr>
                  </a:glow>
                </a:effectLst>
                <a:latin typeface="+mj-lt"/>
              </a:rPr>
              <a:t>È come un uomo, che è partito dopo aver lasciato la propria casa e dato il potere ai suoi servi,</a:t>
            </a:r>
          </a:p>
        </p:txBody>
      </p:sp>
      <p:pic>
        <p:nvPicPr>
          <p:cNvPr id="58371" name="Picture 3" descr="L:\0 Immagini\SIMBOLOGIA\Copia di santiago 2007 1120.jpg"/>
          <p:cNvPicPr>
            <a:picLocks noChangeAspect="1" noChangeArrowheads="1"/>
          </p:cNvPicPr>
          <p:nvPr>
            <p:custDataLst>
              <p:tags r:id="rId3"/>
            </p:custDataLst>
          </p:nvPr>
        </p:nvPicPr>
        <p:blipFill>
          <a:blip r:embed="rId5" cstate="print"/>
          <a:srcRect/>
          <a:stretch>
            <a:fillRect/>
          </a:stretch>
        </p:blipFill>
        <p:spPr bwMode="auto">
          <a:xfrm>
            <a:off x="0" y="0"/>
            <a:ext cx="5143500" cy="68580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asellaDiTesto 6"/>
          <p:cNvSpPr txBox="1">
            <a:spLocks noChangeArrowheads="1"/>
          </p:cNvSpPr>
          <p:nvPr>
            <p:custDataLst>
              <p:tags r:id="rId2"/>
            </p:custDataLst>
          </p:nvPr>
        </p:nvSpPr>
        <p:spPr bwMode="auto">
          <a:xfrm>
            <a:off x="5357813" y="3071813"/>
            <a:ext cx="3786187" cy="3170237"/>
          </a:xfrm>
          <a:prstGeom prst="rect">
            <a:avLst/>
          </a:prstGeom>
          <a:solidFill>
            <a:srgbClr val="FF9999"/>
          </a:solidFill>
          <a:ln w="9525">
            <a:noFill/>
            <a:miter lim="800000"/>
            <a:headEnd/>
            <a:tailEnd/>
          </a:ln>
        </p:spPr>
        <p:txBody>
          <a:bodyPr>
            <a:spAutoFit/>
          </a:bodyPr>
          <a:lstStyle/>
          <a:p>
            <a:pPr algn="ctr">
              <a:defRPr/>
            </a:pPr>
            <a:r>
              <a:rPr lang="it-IT" sz="4000" dirty="0">
                <a:solidFill>
                  <a:srgbClr val="990099"/>
                </a:solidFill>
                <a:effectLst>
                  <a:glow rad="228600">
                    <a:schemeClr val="bg1">
                      <a:alpha val="40000"/>
                    </a:schemeClr>
                  </a:glow>
                </a:effectLst>
                <a:latin typeface="+mj-lt"/>
              </a:rPr>
              <a:t>a ciascuno il suo compito, e ha ordinato al portiere di vegliare.</a:t>
            </a:r>
          </a:p>
        </p:txBody>
      </p:sp>
      <p:pic>
        <p:nvPicPr>
          <p:cNvPr id="59395" name="Picture 2" descr="L:\0 Immagini\SIMBOLOGIA\PORTE E FINESTRE\Copia di santiago 2007 861.jpg"/>
          <p:cNvPicPr>
            <a:picLocks noChangeAspect="1" noChangeArrowheads="1"/>
          </p:cNvPicPr>
          <p:nvPr>
            <p:custDataLst>
              <p:tags r:id="rId3"/>
            </p:custDataLst>
          </p:nvPr>
        </p:nvPicPr>
        <p:blipFill>
          <a:blip r:embed="rId5" cstate="print"/>
          <a:srcRect/>
          <a:stretch>
            <a:fillRect/>
          </a:stretch>
        </p:blipFill>
        <p:spPr bwMode="auto">
          <a:xfrm>
            <a:off x="0" y="0"/>
            <a:ext cx="5143500" cy="68580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asellaDiTesto 6"/>
          <p:cNvSpPr txBox="1">
            <a:spLocks noChangeArrowheads="1"/>
          </p:cNvSpPr>
          <p:nvPr>
            <p:custDataLst>
              <p:tags r:id="rId2"/>
            </p:custDataLst>
          </p:nvPr>
        </p:nvSpPr>
        <p:spPr bwMode="auto">
          <a:xfrm>
            <a:off x="4356100" y="5589588"/>
            <a:ext cx="4572000" cy="708025"/>
          </a:xfrm>
          <a:prstGeom prst="rect">
            <a:avLst/>
          </a:prstGeom>
          <a:solidFill>
            <a:srgbClr val="FF9999"/>
          </a:solidFill>
          <a:ln w="9525">
            <a:noFill/>
            <a:miter lim="800000"/>
            <a:headEnd/>
            <a:tailEnd/>
          </a:ln>
        </p:spPr>
        <p:txBody>
          <a:bodyPr>
            <a:spAutoFit/>
          </a:bodyPr>
          <a:lstStyle/>
          <a:p>
            <a:pPr algn="ctr">
              <a:defRPr/>
            </a:pPr>
            <a:r>
              <a:rPr lang="it-IT" sz="4000" dirty="0">
                <a:solidFill>
                  <a:srgbClr val="990099"/>
                </a:solidFill>
                <a:effectLst>
                  <a:glow rad="228600">
                    <a:schemeClr val="bg1">
                      <a:alpha val="40000"/>
                    </a:schemeClr>
                  </a:glow>
                </a:effectLst>
                <a:latin typeface="+mj-lt"/>
              </a:rPr>
              <a:t>Vegliate dunque:</a:t>
            </a:r>
          </a:p>
        </p:txBody>
      </p:sp>
      <p:pic>
        <p:nvPicPr>
          <p:cNvPr id="60419" name="Picture 3" descr="L:\0 Immagini\SFONDI\Copia di sfondo3.jpg"/>
          <p:cNvPicPr>
            <a:picLocks noChangeAspect="1" noChangeArrowheads="1"/>
          </p:cNvPicPr>
          <p:nvPr>
            <p:custDataLst>
              <p:tags r:id="rId3"/>
            </p:custDataLst>
          </p:nvPr>
        </p:nvPicPr>
        <p:blipFill>
          <a:blip r:embed="rId5" cstate="print"/>
          <a:srcRect/>
          <a:stretch>
            <a:fillRect/>
          </a:stretch>
        </p:blipFill>
        <p:spPr bwMode="auto">
          <a:xfrm>
            <a:off x="0" y="0"/>
            <a:ext cx="4143375" cy="6856413"/>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6"/>
          <p:cNvSpPr txBox="1">
            <a:spLocks noChangeArrowheads="1"/>
          </p:cNvSpPr>
          <p:nvPr>
            <p:custDataLst>
              <p:tags r:id="rId2"/>
            </p:custDataLst>
          </p:nvPr>
        </p:nvSpPr>
        <p:spPr bwMode="auto">
          <a:xfrm>
            <a:off x="4932363" y="549275"/>
            <a:ext cx="4071937" cy="5016500"/>
          </a:xfrm>
          <a:prstGeom prst="rect">
            <a:avLst/>
          </a:prstGeom>
          <a:solidFill>
            <a:srgbClr val="FF9999"/>
          </a:solidFill>
          <a:ln w="9525">
            <a:noFill/>
            <a:miter lim="800000"/>
            <a:headEnd/>
            <a:tailEnd/>
          </a:ln>
        </p:spPr>
        <p:txBody>
          <a:bodyPr>
            <a:spAutoFit/>
          </a:bodyPr>
          <a:lstStyle/>
          <a:p>
            <a:pPr algn="ctr">
              <a:defRPr/>
            </a:pPr>
            <a:r>
              <a:rPr lang="it-IT" sz="4000" dirty="0">
                <a:solidFill>
                  <a:srgbClr val="990099"/>
                </a:solidFill>
                <a:effectLst>
                  <a:glow rad="228600">
                    <a:schemeClr val="bg1">
                      <a:alpha val="40000"/>
                    </a:schemeClr>
                  </a:glow>
                </a:effectLst>
                <a:latin typeface="+mj-lt"/>
              </a:rPr>
              <a:t>voi non sapete quando il padrone di casa ritornerà, se alla sera o a mezzanotte o al canto del gallo o al mattino;</a:t>
            </a:r>
          </a:p>
        </p:txBody>
      </p:sp>
      <p:pic>
        <p:nvPicPr>
          <p:cNvPr id="61443" name="Picture 3"/>
          <p:cNvPicPr>
            <a:picLocks noChangeAspect="1" noChangeArrowheads="1"/>
          </p:cNvPicPr>
          <p:nvPr>
            <p:custDataLst>
              <p:tags r:id="rId3"/>
            </p:custDataLst>
          </p:nvPr>
        </p:nvPicPr>
        <p:blipFill>
          <a:blip r:embed="rId5" cstate="print"/>
          <a:srcRect/>
          <a:stretch>
            <a:fillRect/>
          </a:stretch>
        </p:blipFill>
        <p:spPr bwMode="auto">
          <a:xfrm>
            <a:off x="0" y="0"/>
            <a:ext cx="4857750" cy="68580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001056" cy="1569660"/>
          </a:xfrm>
          <a:prstGeom prst="rect">
            <a:avLst/>
          </a:prstGeom>
          <a:solidFill>
            <a:schemeClr val="tx2">
              <a:lumMod val="20000"/>
              <a:lumOff val="80000"/>
            </a:schemeClr>
          </a:solidFill>
          <a:effectLst>
            <a:softEdge rad="1270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rPr>
              <a:t>Stella che splendi nel mattino di un nuovo giorno</a:t>
            </a:r>
            <a:endParaRPr lang="it-IT" sz="4800"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xmlns="" val="13406332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asellaDiTesto 6"/>
          <p:cNvSpPr txBox="1">
            <a:spLocks noChangeArrowheads="1"/>
          </p:cNvSpPr>
          <p:nvPr>
            <p:custDataLst>
              <p:tags r:id="rId2"/>
            </p:custDataLst>
          </p:nvPr>
        </p:nvSpPr>
        <p:spPr bwMode="auto">
          <a:xfrm>
            <a:off x="0" y="4724400"/>
            <a:ext cx="9144000" cy="1938338"/>
          </a:xfrm>
          <a:prstGeom prst="rect">
            <a:avLst/>
          </a:prstGeom>
          <a:solidFill>
            <a:srgbClr val="FF9999"/>
          </a:solidFill>
          <a:ln w="9525">
            <a:noFill/>
            <a:miter lim="800000"/>
            <a:headEnd/>
            <a:tailEnd/>
          </a:ln>
        </p:spPr>
        <p:txBody>
          <a:bodyPr>
            <a:spAutoFit/>
          </a:bodyPr>
          <a:lstStyle/>
          <a:p>
            <a:pPr algn="ctr">
              <a:defRPr/>
            </a:pPr>
            <a:r>
              <a:rPr lang="it-IT" sz="4000" dirty="0">
                <a:solidFill>
                  <a:srgbClr val="990099"/>
                </a:solidFill>
                <a:effectLst>
                  <a:glow rad="228600">
                    <a:schemeClr val="bg1">
                      <a:alpha val="40000"/>
                    </a:schemeClr>
                  </a:glow>
                </a:effectLst>
                <a:latin typeface="+mj-lt"/>
              </a:rPr>
              <a:t>fate in modo che, giungendo all’improvviso, </a:t>
            </a:r>
          </a:p>
          <a:p>
            <a:pPr algn="ctr">
              <a:defRPr/>
            </a:pPr>
            <a:r>
              <a:rPr lang="it-IT" sz="4000" dirty="0">
                <a:solidFill>
                  <a:srgbClr val="990099"/>
                </a:solidFill>
                <a:effectLst>
                  <a:glow rad="228600">
                    <a:schemeClr val="bg1">
                      <a:alpha val="40000"/>
                    </a:schemeClr>
                  </a:glow>
                </a:effectLst>
                <a:latin typeface="+mj-lt"/>
              </a:rPr>
              <a:t>non vi trovi addormentati.</a:t>
            </a:r>
          </a:p>
        </p:txBody>
      </p:sp>
      <p:pic>
        <p:nvPicPr>
          <p:cNvPr id="62467" name="Picture 3" descr="L:\0 Immagini\SFONDI\Copia di sfondo6.jpg"/>
          <p:cNvPicPr>
            <a:picLocks noChangeAspect="1" noChangeArrowheads="1"/>
          </p:cNvPicPr>
          <p:nvPr>
            <p:custDataLst>
              <p:tags r:id="rId3"/>
            </p:custDataLst>
          </p:nvPr>
        </p:nvPicPr>
        <p:blipFill>
          <a:blip r:embed="rId5" cstate="print"/>
          <a:srcRect/>
          <a:stretch>
            <a:fillRect/>
          </a:stretch>
        </p:blipFill>
        <p:spPr bwMode="auto">
          <a:xfrm>
            <a:off x="971550" y="188913"/>
            <a:ext cx="7143750" cy="4454525"/>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asellaDiTesto 6"/>
          <p:cNvSpPr txBox="1">
            <a:spLocks noChangeArrowheads="1"/>
          </p:cNvSpPr>
          <p:nvPr>
            <p:custDataLst>
              <p:tags r:id="rId2"/>
            </p:custDataLst>
          </p:nvPr>
        </p:nvSpPr>
        <p:spPr bwMode="auto">
          <a:xfrm>
            <a:off x="0" y="5734050"/>
            <a:ext cx="9144000" cy="708025"/>
          </a:xfrm>
          <a:prstGeom prst="rect">
            <a:avLst/>
          </a:prstGeom>
          <a:solidFill>
            <a:srgbClr val="FF9999"/>
          </a:solidFill>
          <a:ln w="9525">
            <a:noFill/>
            <a:miter lim="800000"/>
            <a:headEnd/>
            <a:tailEnd/>
          </a:ln>
        </p:spPr>
        <p:txBody>
          <a:bodyPr>
            <a:spAutoFit/>
          </a:bodyPr>
          <a:lstStyle/>
          <a:p>
            <a:pPr algn="ctr">
              <a:defRPr/>
            </a:pPr>
            <a:r>
              <a:rPr lang="it-IT" sz="4000" dirty="0">
                <a:solidFill>
                  <a:srgbClr val="990099"/>
                </a:solidFill>
                <a:effectLst>
                  <a:glow rad="228600">
                    <a:schemeClr val="bg1">
                      <a:alpha val="40000"/>
                    </a:schemeClr>
                  </a:glow>
                </a:effectLst>
                <a:latin typeface="+mj-lt"/>
              </a:rPr>
              <a:t>Quello che dico a voi, lo dico a tutti: </a:t>
            </a:r>
          </a:p>
        </p:txBody>
      </p:sp>
      <p:pic>
        <p:nvPicPr>
          <p:cNvPr id="63491" name="Picture 3" descr="L:\0 Immagini\SIMBOLOGIA\Bible1.jpg"/>
          <p:cNvPicPr>
            <a:picLocks noChangeAspect="1" noChangeArrowheads="1"/>
          </p:cNvPicPr>
          <p:nvPr>
            <p:custDataLst>
              <p:tags r:id="rId3"/>
            </p:custDataLst>
          </p:nvPr>
        </p:nvPicPr>
        <p:blipFill>
          <a:blip r:embed="rId5" cstate="print"/>
          <a:srcRect/>
          <a:stretch>
            <a:fillRect/>
          </a:stretch>
        </p:blipFill>
        <p:spPr bwMode="auto">
          <a:xfrm>
            <a:off x="1042988" y="260350"/>
            <a:ext cx="7048500" cy="5286375"/>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sellaDiTesto 6"/>
          <p:cNvSpPr txBox="1">
            <a:spLocks noChangeArrowheads="1"/>
          </p:cNvSpPr>
          <p:nvPr>
            <p:custDataLst>
              <p:tags r:id="rId2"/>
            </p:custDataLst>
          </p:nvPr>
        </p:nvSpPr>
        <p:spPr bwMode="auto">
          <a:xfrm>
            <a:off x="0" y="5949950"/>
            <a:ext cx="9144000" cy="708025"/>
          </a:xfrm>
          <a:prstGeom prst="rect">
            <a:avLst/>
          </a:prstGeom>
          <a:solidFill>
            <a:srgbClr val="FF9999"/>
          </a:solidFill>
          <a:ln w="9525">
            <a:solidFill>
              <a:srgbClr val="FF9999"/>
            </a:solidFill>
            <a:miter lim="800000"/>
            <a:headEnd/>
            <a:tailEnd/>
          </a:ln>
        </p:spPr>
        <p:txBody>
          <a:bodyPr>
            <a:spAutoFit/>
          </a:bodyPr>
          <a:lstStyle/>
          <a:p>
            <a:pPr algn="ctr">
              <a:defRPr/>
            </a:pPr>
            <a:r>
              <a:rPr lang="it-IT" sz="4000" dirty="0">
                <a:solidFill>
                  <a:srgbClr val="990099"/>
                </a:solidFill>
                <a:effectLst>
                  <a:glow rad="228600">
                    <a:schemeClr val="bg1">
                      <a:alpha val="40000"/>
                    </a:schemeClr>
                  </a:glow>
                </a:effectLst>
                <a:latin typeface="+mj-lt"/>
              </a:rPr>
              <a:t>vegliate!».</a:t>
            </a:r>
          </a:p>
        </p:txBody>
      </p:sp>
      <p:pic>
        <p:nvPicPr>
          <p:cNvPr id="64515" name="Picture 4" descr="L:\0 Immagini\NATURA\LUCE\Copia di Filcce0021.jpg"/>
          <p:cNvPicPr>
            <a:picLocks noChangeAspect="1" noChangeArrowheads="1"/>
          </p:cNvPicPr>
          <p:nvPr>
            <p:custDataLst>
              <p:tags r:id="rId3"/>
            </p:custDataLst>
          </p:nvPr>
        </p:nvPicPr>
        <p:blipFill>
          <a:blip r:embed="rId5" cstate="print"/>
          <a:srcRect/>
          <a:stretch>
            <a:fillRect/>
          </a:stretch>
        </p:blipFill>
        <p:spPr bwMode="auto">
          <a:xfrm>
            <a:off x="900113" y="188913"/>
            <a:ext cx="7429500" cy="5775325"/>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WordArt 5"/>
          <p:cNvSpPr>
            <a:spLocks noChangeArrowheads="1" noChangeShapeType="1" noTextEdit="1"/>
          </p:cNvSpPr>
          <p:nvPr>
            <p:custDataLst>
              <p:tags r:id="rId2"/>
            </p:custDataLst>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5539" name="WordArt 6"/>
          <p:cNvSpPr>
            <a:spLocks noChangeArrowheads="1" noChangeShapeType="1" noTextEdit="1"/>
          </p:cNvSpPr>
          <p:nvPr>
            <p:custDataLst>
              <p:tags r:id="rId3"/>
            </p:custDataLst>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pic>
        <p:nvPicPr>
          <p:cNvPr id="65540" name="Picture 5" descr="http://localhost:1080/download/immagini/10Bi_Avv_Nat/1B_1Avv.jpg"/>
          <p:cNvPicPr>
            <a:picLocks noChangeAspect="1" noChangeArrowheads="1"/>
          </p:cNvPicPr>
          <p:nvPr>
            <p:custDataLst>
              <p:tags r:id="rId4"/>
            </p:custDataLst>
          </p:nvPr>
        </p:nvPicPr>
        <p:blipFill>
          <a:blip r:embed="rId6" cstate="print"/>
          <a:srcRect/>
          <a:stretch>
            <a:fillRect/>
          </a:stretch>
        </p:blipFill>
        <p:spPr bwMode="auto">
          <a:xfrm>
            <a:off x="714375" y="0"/>
            <a:ext cx="4000500" cy="5654675"/>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custDataLst>
              <p:tags r:id="rId2"/>
            </p:custDataLst>
          </p:nvPr>
        </p:nvSpPr>
        <p:spPr>
          <a:xfrm>
            <a:off x="214313" y="0"/>
            <a:ext cx="8715405" cy="6247864"/>
          </a:xfrm>
          <a:prstGeom prst="rect">
            <a:avLst/>
          </a:prstGeom>
        </p:spPr>
        <p:txBody>
          <a:bodyPr wrap="square">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custDataLst>
              <p:tags r:id="rId2"/>
            </p:custDataLst>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rPr>
              <a:t>. Fu crocifisso per noi sotto </a:t>
            </a:r>
            <a:r>
              <a:rPr lang="it-IT" sz="4000" b="1" dirty="0" err="1">
                <a:solidFill>
                  <a:prstClr val="black"/>
                </a:solidFill>
                <a:effectLst>
                  <a:outerShdw blurRad="38100" dist="38100" dir="2700000" algn="tl">
                    <a:srgbClr val="000000">
                      <a:alpha val="43137"/>
                    </a:srgbClr>
                  </a:outerShdw>
                </a:effectLst>
                <a:latin typeface="+mn-lt"/>
              </a:rPr>
              <a:t>Ponzio</a:t>
            </a:r>
            <a:r>
              <a:rPr lang="it-IT" sz="4000" b="1" dirty="0">
                <a:solidFill>
                  <a:prstClr val="black"/>
                </a:solidFill>
                <a:effectLst>
                  <a:outerShdw blurRad="38100" dist="38100" dir="2700000" algn="tl">
                    <a:srgbClr val="000000">
                      <a:alpha val="43137"/>
                    </a:srgbClr>
                  </a:outerShdw>
                </a:effectLst>
                <a:latin typeface="+mn-lt"/>
              </a:rPr>
              <a:t> Pilato, morì e fu sepolto. Il terzo giorno è risuscitato, secondo le Scritture, è salito al cielo, siede alla destra del Padre. E di nuovo verrà, nella gloria, per giudicare i vivi e i morti, e il suo regno non avrà fine. </a:t>
            </a:r>
            <a:endParaRPr lang="it-IT" dirty="0">
              <a:latin typeface="+mn-lt"/>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custDataLst>
              <p:tags r:id="rId2"/>
            </p:custDataLst>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rPr>
              <a:t>Credo nello Spirito Santo, che è Signore e dà la vita, e procede dal Padre e dal Figlio. Con il Padre e il Figlio è adorato e glorificato, e ha parlato per mezzo dei profeti. Credo la Chiesa, una santa cattolica e apostolica. Professo un solo battesimo per il perdono dei peccati. Aspetto la risurrezione dei morti e la vita del mondo che verrà. Amen.</a:t>
            </a:r>
            <a:r>
              <a:rPr lang="it-IT" sz="4000" dirty="0">
                <a:solidFill>
                  <a:prstClr val="black"/>
                </a:solidFill>
                <a:effectLst>
                  <a:outerShdw blurRad="38100" dist="38100" dir="2700000" algn="tl">
                    <a:srgbClr val="000000">
                      <a:alpha val="43137"/>
                    </a:srgbClr>
                  </a:outerShdw>
                </a:effectLst>
                <a:latin typeface="+mn-lt"/>
              </a:rPr>
              <a:t> </a:t>
            </a:r>
            <a:endParaRPr lang="it-IT" dirty="0">
              <a:solidFill>
                <a:prstClr val="black"/>
              </a:solidFill>
              <a:latin typeface="+mn-lt"/>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ervizioliturgico.it/wp-content/uploads/2013/06/eucarist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8640"/>
            <a:ext cx="2672526" cy="258532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SEGNI</a:t>
            </a:r>
          </a:p>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DEL TUO</a:t>
            </a:r>
          </a:p>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AMORE</a:t>
            </a:r>
            <a:endParaRPr lang="it-IT"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endParaRPr>
          </a:p>
        </p:txBody>
      </p:sp>
    </p:spTree>
    <p:extLst>
      <p:ext uri="{BB962C8B-B14F-4D97-AF65-F5344CB8AC3E}">
        <p14:creationId xmlns:p14="http://schemas.microsoft.com/office/powerpoint/2010/main" xmlns="" val="2019363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TZ6hBXOfe3x15Yx2bU-dzATfEg-2a8izrUuFZiotk9RYaGS4jF2Q"/>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3" y="0"/>
            <a:ext cx="914696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4572000" cy="1323439"/>
          </a:xfrm>
          <a:prstGeom prst="rect">
            <a:avLst/>
          </a:prstGeom>
          <a:solidFill>
            <a:srgbClr val="33CC33">
              <a:alpha val="45882"/>
            </a:srgbClr>
          </a:solidFill>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e mille grani nelle spighe d'oro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2557472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37119855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4.staticflickr.com/3090/2547484315_66a83a8486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7258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6264696" cy="1323439"/>
          </a:xfrm>
          <a:prstGeom prst="rect">
            <a:avLst/>
          </a:prstGeom>
          <a:solidFill>
            <a:srgbClr val="33CC33">
              <a:alpha val="45882"/>
            </a:srgbClr>
          </a:solidFill>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mandano fragranza e danno gioia al cuore,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3080067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123rf.com/400wm/400/400/alexan66/alexan661009/alexan66100900175/7936094-bread-a-bag-with-wheat-and-ea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994"/>
            <a:ext cx="9175212" cy="683900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5112568" cy="1323439"/>
          </a:xfrm>
          <a:prstGeom prst="rect">
            <a:avLst/>
          </a:prstGeom>
          <a:solidFill>
            <a:srgbClr val="33CC33">
              <a:alpha val="45882"/>
            </a:srgbClr>
          </a:solidFill>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macinati, fanno un pane solo: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118574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s.123rf.com/400wm/400/400/tonobalaguer/tonobalaguer0912/tonobalaguer091200012/6038572-pain-sur-une-table-en-bois-avec-des-pointes-de-ble-oreil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148"/>
            <a:ext cx="9118352" cy="68508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6840760" cy="1323439"/>
          </a:xfrm>
          <a:prstGeom prst="rect">
            <a:avLst/>
          </a:prstGeom>
          <a:solidFill>
            <a:srgbClr val="33CC33">
              <a:alpha val="45882"/>
            </a:srgbClr>
          </a:solidFill>
        </p:spPr>
        <p:txBody>
          <a:bodyPr wrap="square">
            <a:spAutoFit/>
          </a:bodyPr>
          <a:lstStyle/>
          <a:p>
            <a:pPr algn="ctr" eaLnBrk="1" fontAlgn="auto" hangingPunct="1">
              <a:spcBef>
                <a:spcPts val="0"/>
              </a:spcBef>
              <a:spcAft>
                <a:spcPts val="0"/>
              </a:spcAft>
            </a:pPr>
            <a:r>
              <a:rPr lang="it-IT" sz="4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pane quotidiano, </a:t>
            </a:r>
            <a:endParaRPr lang="it-IT" sz="40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eaLnBrk="1" fontAlgn="auto" hangingPunct="1">
              <a:spcBef>
                <a:spcPts val="0"/>
              </a:spcBef>
              <a:spcAft>
                <a:spcPts val="0"/>
              </a:spcAft>
            </a:pPr>
            <a:r>
              <a:rPr lang="it-IT" sz="40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dono </a:t>
            </a:r>
            <a:r>
              <a:rPr lang="it-IT" sz="4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tuo, Signore. </a:t>
            </a:r>
            <a:endParaRPr lang="it-IT" sz="1800" dirty="0">
              <a:latin typeface="Calibri"/>
              <a:cs typeface="Arial" charset="0"/>
            </a:endParaRPr>
          </a:p>
        </p:txBody>
      </p:sp>
    </p:spTree>
    <p:extLst>
      <p:ext uri="{BB962C8B-B14F-4D97-AF65-F5344CB8AC3E}">
        <p14:creationId xmlns:p14="http://schemas.microsoft.com/office/powerpoint/2010/main" xmlns="" val="877489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425027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725989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1536700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4265887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0/07/Grappolo_d%27uva_Gaglioppo_in_Calabr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151728"/>
            <a:ext cx="5742384" cy="1938992"/>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grappoli maturi sotto il sole,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festa della terra,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875924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magini.4ever.eu/data/download/cibi-e-bevande/grappolo%20duva,%20vigneto%2016217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73208" cy="71909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013228"/>
            <a:ext cx="4572000" cy="2554545"/>
          </a:xfrm>
          <a:prstGeom prst="rect">
            <a:avLst/>
          </a:prstGeom>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donano vigore,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da ogni perla stilla il vino nuovo: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567614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mages.4ever.eu/data/download/aliments-et-boissons/vin,%20raisin,%20tonneau%201665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99392"/>
            <a:ext cx="9101809" cy="69573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4572000" y="692696"/>
            <a:ext cx="4572000" cy="1323439"/>
          </a:xfrm>
          <a:prstGeom prst="rect">
            <a:avLst/>
          </a:prstGeom>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vino della gioia, dono tuo, Signore.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983834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7409" name="Rectangle 1"/>
          <p:cNvSpPr>
            <a:spLocks noChangeArrowheads="1"/>
          </p:cNvSpPr>
          <p:nvPr>
            <p:custDataLst>
              <p:tags r:id="rId2"/>
            </p:custDataLst>
          </p:nvPr>
        </p:nvSpPr>
        <p:spPr bwMode="auto">
          <a:xfrm>
            <a:off x="285720" y="285728"/>
            <a:ext cx="8657626" cy="2308324"/>
          </a:xfrm>
          <a:prstGeom prst="rect">
            <a:avLst/>
          </a:prstGeom>
          <a:solidFill>
            <a:schemeClr val="accent3">
              <a:lumMod val="20000"/>
              <a:lumOff val="80000"/>
            </a:schemeClr>
          </a:solidFill>
          <a:ln w="9525">
            <a:noFill/>
            <a:miter lim="800000"/>
            <a:headEnd/>
            <a:tailEnd/>
          </a:ln>
          <a:effectLst>
            <a:softEdge rad="317500"/>
          </a:effectLst>
        </p:spPr>
        <p:txBody>
          <a:bodyPr wrap="none"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Mentre il silenzio avvolge la terra</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tu vieni in mezzo a noi,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Parola del Padre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xmlns="" val="25485991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760977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053796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932358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436775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4744467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7567902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custDataLst>
              <p:tags r:id="rId2"/>
            </p:custDataLst>
          </p:nvPr>
        </p:nvSpPr>
        <p:spPr bwMode="auto">
          <a:xfrm>
            <a:off x="142844" y="142853"/>
            <a:ext cx="9001155" cy="5509200"/>
          </a:xfrm>
          <a:prstGeom prst="rect">
            <a:avLst/>
          </a:prstGeom>
          <a:noFill/>
          <a:ln w="9525">
            <a:noFill/>
            <a:miter lim="800000"/>
            <a:headEnd/>
            <a:tailEnd/>
          </a:ln>
        </p:spPr>
        <p:txBody>
          <a:bodyPr wrap="square" anchor="ctr">
            <a:spAutoFit/>
          </a:bodyPr>
          <a:lstStyle/>
          <a:p>
            <a:pPr algn="just">
              <a:defRPr/>
            </a:pPr>
            <a:r>
              <a:rPr lang="it-IT" sz="4400" dirty="0">
                <a:latin typeface="+mj-lt"/>
                <a:cs typeface="Times New Roman" pitchFamily="18" charset="0"/>
              </a:rPr>
              <a:t>Il Signore sia con voi.</a:t>
            </a:r>
            <a:endParaRPr lang="it-IT" sz="4400" dirty="0">
              <a:latin typeface="+mj-lt"/>
            </a:endParaRPr>
          </a:p>
          <a:p>
            <a:pPr algn="just">
              <a:defRPr/>
            </a:pPr>
            <a:r>
              <a:rPr lang="it-IT" sz="4400" b="1" dirty="0">
                <a:latin typeface="+mj-lt"/>
                <a:cs typeface="Times New Roman" pitchFamily="18" charset="0"/>
              </a:rPr>
              <a:t>E con il tuo spirito.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endParaRPr>
          </a:p>
          <a:p>
            <a:pPr algn="just">
              <a:defRPr/>
            </a:pPr>
            <a:r>
              <a:rPr lang="it-IT" sz="4400" b="1" dirty="0">
                <a:latin typeface="+mj-lt"/>
                <a:cs typeface="Times New Roman" pitchFamily="18" charset="0"/>
              </a:rPr>
              <a:t>Sono rivolti al Signore.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al Signore nostro Dio.</a:t>
            </a:r>
            <a:endParaRPr lang="it-IT" sz="4400" dirty="0">
              <a:latin typeface="+mj-lt"/>
            </a:endParaRPr>
          </a:p>
          <a:p>
            <a:pPr algn="just">
              <a:defRPr/>
            </a:pPr>
            <a:r>
              <a:rPr lang="it-IT" sz="4400" b="1" dirty="0">
                <a:latin typeface="+mj-lt"/>
                <a:cs typeface="Times New Roman" pitchFamily="18" charset="0"/>
              </a:rPr>
              <a:t>È cosa buona e giusta. </a:t>
            </a:r>
            <a:endParaRPr lang="it-IT" sz="4400" dirty="0">
              <a:latin typeface="+mj-lt"/>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blufiles.storage.live.com/y1pzsalN3QoCVEq9Fes7BSho8yR5mA1E8VaZlapqIai1TSD6sOiau_6MCMBXoMjBR0D"/>
          <p:cNvPicPr>
            <a:picLocks noChangeAspect="1" noChangeArrowheads="1"/>
          </p:cNvPicPr>
          <p:nvPr/>
        </p:nvPicPr>
        <p:blipFill>
          <a:blip r:embed="rId2" cstate="email"/>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a:defRPr/>
            </a:pPr>
            <a:endParaRPr lang="it-IT" dirty="0">
              <a:solidFill>
                <a:prstClr val="black"/>
              </a:solidFill>
              <a:cs typeface="Arial" charset="0"/>
            </a:endParaRPr>
          </a:p>
        </p:txBody>
      </p:sp>
    </p:spTree>
    <p:extLst>
      <p:ext uri="{BB962C8B-B14F-4D97-AF65-F5344CB8AC3E}">
        <p14:creationId xmlns:p14="http://schemas.microsoft.com/office/powerpoint/2010/main" xmlns="" val="10183722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8433" name="Rectangle 1"/>
          <p:cNvSpPr>
            <a:spLocks noChangeArrowheads="1"/>
          </p:cNvSpPr>
          <p:nvPr>
            <p:custDataLst>
              <p:tags r:id="rId2"/>
            </p:custDataLst>
          </p:nvPr>
        </p:nvSpPr>
        <p:spPr bwMode="auto">
          <a:xfrm>
            <a:off x="1714480" y="3500438"/>
            <a:ext cx="7267146" cy="3046988"/>
          </a:xfrm>
          <a:prstGeom prst="rect">
            <a:avLst/>
          </a:prstGeom>
          <a:solidFill>
            <a:schemeClr val="tx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riveli ai nostri cuori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l'amore di Dio.</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A te la lode, a te la gloria,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nostro Salvatore!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xmlns="" val="42249056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4" descr="Immagine37.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I cieli e la terra</a:t>
            </a:r>
          </a:p>
          <a:p>
            <a:pPr>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sono pieni</a:t>
            </a:r>
          </a:p>
          <a:p>
            <a:pPr>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I cieli e la terra</a:t>
            </a:r>
          </a:p>
          <a:p>
            <a:pPr algn="r">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sono pieni</a:t>
            </a:r>
          </a:p>
          <a:p>
            <a:pPr algn="r">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della tua gloria</a:t>
            </a:r>
          </a:p>
        </p:txBody>
      </p:sp>
    </p:spTree>
    <p:extLst>
      <p:ext uri="{BB962C8B-B14F-4D97-AF65-F5344CB8AC3E}">
        <p14:creationId xmlns:p14="http://schemas.microsoft.com/office/powerpoint/2010/main" xmlns="" val="13644911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F:\09 Presentazioni\Qumran\Immagine104.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p>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endParaRPr>
          </a:p>
        </p:txBody>
      </p:sp>
      <p:sp>
        <p:nvSpPr>
          <p:cNvPr id="5" name="Rettangolo 4"/>
          <p:cNvSpPr/>
          <p:nvPr/>
        </p:nvSpPr>
        <p:spPr>
          <a:xfrm>
            <a:off x="1714500" y="3000375"/>
            <a:ext cx="5572125" cy="2554288"/>
          </a:xfrm>
          <a:prstGeom prst="rect">
            <a:avLst/>
          </a:prstGeom>
        </p:spPr>
        <p:txBody>
          <a:bodyPr>
            <a:spAutoFit/>
          </a:bodyPr>
          <a:lstStyle/>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Nell’alto dei cieli</a:t>
            </a:r>
          </a:p>
        </p:txBody>
      </p:sp>
    </p:spTree>
    <p:extLst>
      <p:ext uri="{BB962C8B-B14F-4D97-AF65-F5344CB8AC3E}">
        <p14:creationId xmlns:p14="http://schemas.microsoft.com/office/powerpoint/2010/main" xmlns="" val="22460078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Fede\Desktop\SANTO SPIRITO.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è colui che viene</a:t>
            </a:r>
          </a:p>
          <a:p>
            <a:pPr algn="ctr">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Arial" charset="0"/>
            </a:endParaRPr>
          </a:p>
          <a:p>
            <a:pPr algn="ctr">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è colui che viene</a:t>
            </a:r>
          </a:p>
          <a:p>
            <a:pPr algn="ctr">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nel nome del Signore.</a:t>
            </a:r>
          </a:p>
        </p:txBody>
      </p:sp>
    </p:spTree>
    <p:extLst>
      <p:ext uri="{BB962C8B-B14F-4D97-AF65-F5344CB8AC3E}">
        <p14:creationId xmlns:p14="http://schemas.microsoft.com/office/powerpoint/2010/main" xmlns="" val="12321099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F:\09 Presentazioni\Qumran\Immagine104.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p>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endParaRPr>
          </a:p>
        </p:txBody>
      </p:sp>
      <p:sp>
        <p:nvSpPr>
          <p:cNvPr id="5" name="Rettangolo 4"/>
          <p:cNvSpPr/>
          <p:nvPr/>
        </p:nvSpPr>
        <p:spPr>
          <a:xfrm>
            <a:off x="1714500" y="3000375"/>
            <a:ext cx="5572125" cy="2554288"/>
          </a:xfrm>
          <a:prstGeom prst="rect">
            <a:avLst/>
          </a:prstGeom>
        </p:spPr>
        <p:txBody>
          <a:bodyPr>
            <a:spAutoFit/>
          </a:bodyPr>
          <a:lstStyle/>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Nell’alto dei cieli</a:t>
            </a:r>
          </a:p>
        </p:txBody>
      </p:sp>
    </p:spTree>
    <p:extLst>
      <p:ext uri="{BB962C8B-B14F-4D97-AF65-F5344CB8AC3E}">
        <p14:creationId xmlns:p14="http://schemas.microsoft.com/office/powerpoint/2010/main" xmlns="" val="21812795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Immagine 3" descr="Immagine34.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p:txBody>
      </p:sp>
      <p:sp>
        <p:nvSpPr>
          <p:cNvPr id="6" name="Rettangolo 5"/>
          <p:cNvSpPr/>
          <p:nvPr/>
        </p:nvSpPr>
        <p:spPr>
          <a:xfrm>
            <a:off x="214313" y="3857625"/>
            <a:ext cx="5214937" cy="2554288"/>
          </a:xfrm>
          <a:prstGeom prst="rect">
            <a:avLst/>
          </a:prstGeom>
        </p:spPr>
        <p:txBody>
          <a:bodyPr>
            <a:spAutoFit/>
          </a:bodyPr>
          <a:lstStyle/>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Dio dell’universo</a:t>
            </a:r>
          </a:p>
        </p:txBody>
      </p:sp>
    </p:spTree>
    <p:extLst>
      <p:ext uri="{BB962C8B-B14F-4D97-AF65-F5344CB8AC3E}">
        <p14:creationId xmlns:p14="http://schemas.microsoft.com/office/powerpoint/2010/main" xmlns="" val="17257665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xmlns="" val="545651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3" descr="Eucaristia 7.JPG"/>
          <p:cNvPicPr>
            <a:picLocks noChangeAspect="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1143000" y="0"/>
            <a:ext cx="6954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asellaDiTesto 1"/>
          <p:cNvSpPr txBox="1"/>
          <p:nvPr>
            <p:custDataLst>
              <p:tags r:id="rId3"/>
            </p:custDataLst>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solidFill>
                  <a:prstClr val="black"/>
                </a:solidFill>
                <a:latin typeface="Times" charset="0"/>
                <a:cs typeface="Arial" charset="0"/>
              </a:rPr>
              <a:t>Mistero della fede.</a:t>
            </a:r>
          </a:p>
          <a:p>
            <a:pPr>
              <a:defRPr/>
            </a:pPr>
            <a:endParaRPr lang="it-IT" sz="1800" dirty="0">
              <a:solidFill>
                <a:prstClr val="black"/>
              </a:solidFill>
              <a:latin typeface="Times" charset="0"/>
              <a:cs typeface="Arial"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cs typeface="Arial" charset="0"/>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cs typeface="Arial" charset="0"/>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cs typeface="Arial" charset="0"/>
              </a:rPr>
              <a:t>nell'attesa della tua venuta.</a:t>
            </a:r>
          </a:p>
        </p:txBody>
      </p:sp>
    </p:spTree>
    <p:custDataLst>
      <p:tags r:id="rId1"/>
    </p:custDataLst>
    <p:extLst>
      <p:ext uri="{BB962C8B-B14F-4D97-AF65-F5344CB8AC3E}">
        <p14:creationId xmlns:p14="http://schemas.microsoft.com/office/powerpoint/2010/main" xmlns="" val="132606289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xmlns="" val="25314988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magine 2" descr="0015.tif"/>
          <p:cNvPicPr>
            <a:picLocks noChangeAspect="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 name="Rectangle 1"/>
          <p:cNvSpPr>
            <a:spLocks noChangeArrowheads="1"/>
          </p:cNvSpPr>
          <p:nvPr>
            <p:custDataLst>
              <p:tags r:id="rId3"/>
            </p:custDataLst>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Per Cristo, </a:t>
            </a:r>
          </a:p>
          <a:p>
            <a:pPr algn="just">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con Cristo </a:t>
            </a:r>
          </a:p>
          <a:p>
            <a:pPr algn="just">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e in Cristo, </a:t>
            </a:r>
          </a:p>
          <a:p>
            <a:pPr algn="just">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ogni onore e gloria </a:t>
            </a:r>
          </a:p>
          <a:p>
            <a:pPr algn="just">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per tutti i secoli dei secoli.</a:t>
            </a:r>
            <a:endParaRPr lang="it-IT" sz="4400" dirty="0">
              <a:solidFill>
                <a:srgbClr val="FF0000"/>
              </a:solidFill>
              <a:effectLst>
                <a:outerShdw blurRad="38100" dist="38100" dir="2700000" algn="tl">
                  <a:srgbClr val="000000">
                    <a:alpha val="43137"/>
                  </a:srgbClr>
                </a:outerShdw>
              </a:effectLst>
              <a:latin typeface="Arial" pitchFamily="34" charset="0"/>
              <a:cs typeface="Arial" charset="0"/>
            </a:endParaRPr>
          </a:p>
          <a:p>
            <a:pPr algn="r">
              <a:defRPr/>
            </a:pPr>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Amen.</a:t>
            </a:r>
            <a:endParaRPr lang="it-IT" sz="4400"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custDataLst>
      <p:tags r:id="rId1"/>
    </p:custDataLst>
    <p:extLst>
      <p:ext uri="{BB962C8B-B14F-4D97-AF65-F5344CB8AC3E}">
        <p14:creationId xmlns:p14="http://schemas.microsoft.com/office/powerpoint/2010/main" xmlns="" val="386678941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xmlns="" val="4504797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rPr>
              <a:t>Luce che sorgi nella notte, cantiamo a te, o Signore!</a:t>
            </a:r>
            <a:endParaRPr lang="it-IT" sz="4800" dirty="0">
              <a:solidFill>
                <a:prstClr val="black"/>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xmlns="" val="9065086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custDataLst>
              <p:tags r:id="rId2"/>
            </p:custDataLst>
          </p:nvPr>
        </p:nvPicPr>
        <p:blipFill>
          <a:blip r:embed="rId5" cstate="print"/>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custDataLst>
              <p:tags r:id="rId3"/>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xmlns="" val="30342418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xmlns="" val="19481114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4207.jpg"/>
          <p:cNvPicPr>
            <a:picLocks noChangeAspect="1" noChangeArrowheads="1"/>
          </p:cNvPicPr>
          <p:nvPr>
            <p:custDataLst>
              <p:tags r:id="rId2"/>
            </p:custDataLst>
          </p:nvPr>
        </p:nvPicPr>
        <p:blipFill rotWithShape="1">
          <a:blip r:embed="rId5" cstate="email">
            <a:extLst>
              <a:ext uri="{28A0092B-C50C-407E-A947-70E740481C1C}">
                <a14:useLocalDpi xmlns:a14="http://schemas.microsoft.com/office/drawing/2010/main" xmlns=""/>
              </a:ext>
            </a:extLst>
          </a:blip>
          <a:srcRect/>
          <a:stretch/>
        </p:blipFill>
        <p:spPr bwMode="auto">
          <a:xfrm>
            <a:off x="-1" y="980728"/>
            <a:ext cx="9144001" cy="5877272"/>
          </a:xfrm>
          <a:prstGeom prst="rect">
            <a:avLst/>
          </a:prstGeom>
          <a:noFill/>
          <a:extLst>
            <a:ext uri="{909E8E84-426E-40DD-AFC4-6F175D3DCCD1}">
              <a14:hiddenFill xmlns:a14="http://schemas.microsoft.com/office/drawing/2010/main" xmlns="">
                <a:solidFill>
                  <a:srgbClr val="FFFFFF"/>
                </a:solidFill>
              </a14:hiddenFill>
            </a:ext>
          </a:extLst>
        </p:spPr>
      </p:pic>
      <p:sp>
        <p:nvSpPr>
          <p:cNvPr id="116737" name="Rectangle 1"/>
          <p:cNvSpPr>
            <a:spLocks noChangeArrowheads="1"/>
          </p:cNvSpPr>
          <p:nvPr>
            <p:custDataLst>
              <p:tags r:id="rId3"/>
            </p:custDataLst>
          </p:nvPr>
        </p:nvSpPr>
        <p:spPr bwMode="auto">
          <a:xfrm>
            <a:off x="125759" y="-53518"/>
            <a:ext cx="8892480" cy="1754326"/>
          </a:xfrm>
          <a:prstGeom prst="rect">
            <a:avLst/>
          </a:prstGeom>
          <a:noFill/>
          <a:ln w="9525">
            <a:noFill/>
            <a:miter lim="800000"/>
            <a:headEnd/>
            <a:tailEnd/>
          </a:ln>
          <a:effectLst/>
        </p:spPr>
        <p:txBody>
          <a:bodyPr wrap="square" anchor="ctr">
            <a:spAutoFit/>
          </a:bodyPr>
          <a:lstStyle/>
          <a:p>
            <a:pPr algn="ctr">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potenza </a:t>
            </a:r>
          </a:p>
          <a:p>
            <a:pPr algn="ctr">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e la gloria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secoli.</a:t>
            </a:r>
            <a:endParaRPr lang="it-IT" sz="5400" dirty="0">
              <a:solidFill>
                <a:srgbClr val="0808D1"/>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xmlns="" val="24187096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cstate="print"/>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xmlns="" val="31099211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cstate="print"/>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xmlns="" val="403526580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prstClr val="black"/>
                </a:solidFill>
                <a:latin typeface="Tahoma" pitchFamily="34" charset="0"/>
                <a:ea typeface="Times New Roman" pitchFamily="18" charset="0"/>
                <a:cs typeface="Tahoma" pitchFamily="34" charset="0"/>
              </a:rPr>
              <a:t>si </a:t>
            </a:r>
          </a:p>
          <a:p>
            <a:r>
              <a:rPr lang="it-IT" sz="6600" b="1">
                <a:solidFill>
                  <a:prstClr val="black"/>
                </a:solidFill>
                <a:latin typeface="Tahoma" pitchFamily="34" charset="0"/>
                <a:ea typeface="Times New Roman" pitchFamily="18" charset="0"/>
                <a:cs typeface="Tahoma" pitchFamily="34" charset="0"/>
              </a:rPr>
              <a:t>vede </a:t>
            </a:r>
          </a:p>
          <a:p>
            <a:r>
              <a:rPr lang="it-IT" sz="6600" b="1">
                <a:solidFill>
                  <a:prstClr val="black"/>
                </a:solidFill>
                <a:latin typeface="Tahoma" pitchFamily="34" charset="0"/>
                <a:ea typeface="Times New Roman" pitchFamily="18" charset="0"/>
                <a:cs typeface="Tahoma" pitchFamily="34" charset="0"/>
              </a:rPr>
              <a:t>sul </a:t>
            </a:r>
          </a:p>
          <a:p>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cs typeface="Arial"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417346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cstate="print"/>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xmlns="" val="34573377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cstate="print"/>
          <a:srcRect/>
          <a:stretch>
            <a:fillRect/>
          </a:stretch>
        </p:blipFill>
        <p:spPr bwMode="auto">
          <a:xfrm>
            <a:off x="1285875" y="1714500"/>
            <a:ext cx="6429375" cy="3500438"/>
          </a:xfrm>
          <a:prstGeom prst="rect">
            <a:avLst/>
          </a:prstGeom>
          <a:noFill/>
          <a:ln w="9525">
            <a:noFill/>
            <a:miter lim="800000"/>
            <a:headEnd/>
            <a:tailEnd/>
          </a:ln>
        </p:spPr>
      </p:pic>
      <p:sp>
        <p:nvSpPr>
          <p:cNvPr id="89091"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xmlns="" val="11177463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Clicca per immagine full size"/>
          <p:cNvPicPr>
            <a:picLocks noChangeAspect="1" noChangeArrowheads="1"/>
          </p:cNvPicPr>
          <p:nvPr>
            <p:custDataLst>
              <p:tags r:id="rId2"/>
            </p:custDataLst>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
        <p:nvSpPr>
          <p:cNvPr id="90115" name="Rectangle 1"/>
          <p:cNvSpPr>
            <a:spLocks noChangeArrowheads="1"/>
          </p:cNvSpPr>
          <p:nvPr>
            <p:custDataLst>
              <p:tags r:id="rId3"/>
            </p:custDataLst>
          </p:nvPr>
        </p:nvSpPr>
        <p:spPr bwMode="auto">
          <a:xfrm>
            <a:off x="2016125" y="5607050"/>
            <a:ext cx="712787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attorno al Signore </a:t>
            </a:r>
          </a:p>
        </p:txBody>
      </p:sp>
      <p:sp>
        <p:nvSpPr>
          <p:cNvPr id="90116" name="Rettangolo 3"/>
          <p:cNvSpPr>
            <a:spLocks noChangeArrowheads="1"/>
          </p:cNvSpPr>
          <p:nvPr>
            <p:custDataLst>
              <p:tags r:id="rId4"/>
            </p:custDataLst>
          </p:nvPr>
        </p:nvSpPr>
        <p:spPr bwMode="auto">
          <a:xfrm>
            <a:off x="500063" y="4500563"/>
            <a:ext cx="628332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xmlns="" val="5130524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215370" cy="1569660"/>
          </a:xfrm>
          <a:prstGeom prst="rect">
            <a:avLst/>
          </a:prstGeom>
          <a:solidFill>
            <a:schemeClr val="tx2">
              <a:lumMod val="20000"/>
              <a:lumOff val="80000"/>
            </a:schemeClr>
          </a:solidFill>
          <a:effectLst>
            <a:softEdge rad="635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rPr>
              <a:t>Stella che splendi nel mattino di un nuovo giorno</a:t>
            </a:r>
            <a:endParaRPr lang="it-IT" sz="4800"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xmlns="" val="24030131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Clicca per immagine full size"/>
          <p:cNvPicPr>
            <a:picLocks noChangeAspect="1" noChangeArrowheads="1"/>
          </p:cNvPicPr>
          <p:nvPr>
            <p:custDataLst>
              <p:tags r:id="rId2"/>
            </p:custDataLst>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custDataLst>
              <p:tags r:id="rId3"/>
            </p:custDataLst>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4"/>
            </p:custDataLst>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ustDataLst>
      <p:tags r:id="rId1"/>
    </p:custDataLst>
    <p:extLst>
      <p:ext uri="{BB962C8B-B14F-4D97-AF65-F5344CB8AC3E}">
        <p14:creationId xmlns:p14="http://schemas.microsoft.com/office/powerpoint/2010/main" xmlns="" val="16611586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cstate="print"/>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xmlns="" val="41764983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cstate="print"/>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xmlns="" val="23228017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a:r>
              <a:rPr lang="it-IT" sz="6600" b="1" dirty="0">
                <a:solidFill>
                  <a:prstClr val="black"/>
                </a:solidFill>
                <a:latin typeface="Tahoma" pitchFamily="34" charset="0"/>
                <a:ea typeface="Times New Roman" pitchFamily="18" charset="0"/>
                <a:cs typeface="Tahoma" pitchFamily="34" charset="0"/>
              </a:rPr>
              <a:t>si </a:t>
            </a:r>
            <a:r>
              <a:rPr lang="it-IT" sz="6600" b="1" dirty="0" smtClean="0">
                <a:solidFill>
                  <a:prstClr val="black"/>
                </a:solidFill>
                <a:latin typeface="Tahoma" pitchFamily="34" charset="0"/>
                <a:ea typeface="Times New Roman" pitchFamily="18" charset="0"/>
                <a:cs typeface="Tahoma" pitchFamily="34" charset="0"/>
              </a:rPr>
              <a:t>vede sul volto</a:t>
            </a:r>
            <a:r>
              <a:rPr lang="it-IT" sz="6600" dirty="0" smtClean="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xmlns="" val="39779062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cstate="print"/>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xmlns="" val="18479538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cstate="print"/>
          <a:srcRect/>
          <a:stretch>
            <a:fillRect/>
          </a:stretch>
        </p:blipFill>
        <p:spPr bwMode="auto">
          <a:xfrm>
            <a:off x="1285875" y="1714500"/>
            <a:ext cx="6429375" cy="3500438"/>
          </a:xfrm>
          <a:prstGeom prst="rect">
            <a:avLst/>
          </a:prstGeom>
          <a:noFill/>
          <a:ln w="9525">
            <a:noFill/>
            <a:miter lim="800000"/>
            <a:headEnd/>
            <a:tailEnd/>
          </a:ln>
        </p:spPr>
      </p:pic>
      <p:sp>
        <p:nvSpPr>
          <p:cNvPr id="96259"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xmlns="" val="19147118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801262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24630912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42496239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34142029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wq8CmbeaWzDFlRKm1lAZfR"/>
</p:tagLst>
</file>

<file path=ppt/tags/tag10.xml><?xml version="1.0" encoding="utf-8"?>
<p:tagLst xmlns:a="http://schemas.openxmlformats.org/drawingml/2006/main" xmlns:r="http://schemas.openxmlformats.org/officeDocument/2006/relationships" xmlns:p="http://schemas.openxmlformats.org/presentationml/2006/main">
  <p:tag name="DVSHAPEID" val="94Jj2891TcPOyYtskMnPgn"/>
</p:tagLst>
</file>

<file path=ppt/tags/tag100.xml><?xml version="1.0" encoding="utf-8"?>
<p:tagLst xmlns:a="http://schemas.openxmlformats.org/drawingml/2006/main" xmlns:r="http://schemas.openxmlformats.org/officeDocument/2006/relationships" xmlns:p="http://schemas.openxmlformats.org/presentationml/2006/main">
  <p:tag name="DVSHAPEID" val="oedlqqMhvddk0gEfi7ErA1"/>
</p:tagLst>
</file>

<file path=ppt/tags/tag1000.xml><?xml version="1.0" encoding="utf-8"?>
<p:tagLst xmlns:a="http://schemas.openxmlformats.org/drawingml/2006/main" xmlns:r="http://schemas.openxmlformats.org/officeDocument/2006/relationships" xmlns:p="http://schemas.openxmlformats.org/presentationml/2006/main">
  <p:tag name="DVSHAPEID" val="E93Je7LX28omDW31xbZiWS"/>
</p:tagLst>
</file>

<file path=ppt/tags/tag1001.xml><?xml version="1.0" encoding="utf-8"?>
<p:tagLst xmlns:a="http://schemas.openxmlformats.org/drawingml/2006/main" xmlns:r="http://schemas.openxmlformats.org/officeDocument/2006/relationships" xmlns:p="http://schemas.openxmlformats.org/presentationml/2006/main">
  <p:tag name="DVSHAPEID" val="A3zKCZiU2EOsy9m7Vxo1e5"/>
</p:tagLst>
</file>

<file path=ppt/tags/tag1002.xml><?xml version="1.0" encoding="utf-8"?>
<p:tagLst xmlns:a="http://schemas.openxmlformats.org/drawingml/2006/main" xmlns:r="http://schemas.openxmlformats.org/officeDocument/2006/relationships" xmlns:p="http://schemas.openxmlformats.org/presentationml/2006/main">
  <p:tag name="DVSHAPEID" val="1pdI1iFP3WzLyZ9uuLF75J"/>
</p:tagLst>
</file>

<file path=ppt/tags/tag1003.xml><?xml version="1.0" encoding="utf-8"?>
<p:tagLst xmlns:a="http://schemas.openxmlformats.org/drawingml/2006/main" xmlns:r="http://schemas.openxmlformats.org/officeDocument/2006/relationships" xmlns:p="http://schemas.openxmlformats.org/presentationml/2006/main">
  <p:tag name="DVSHAPEID" val="yboTFpfrTUDu2axTYZedAR"/>
</p:tagLst>
</file>

<file path=ppt/tags/tag1004.xml><?xml version="1.0" encoding="utf-8"?>
<p:tagLst xmlns:a="http://schemas.openxmlformats.org/drawingml/2006/main" xmlns:r="http://schemas.openxmlformats.org/officeDocument/2006/relationships" xmlns:p="http://schemas.openxmlformats.org/presentationml/2006/main">
  <p:tag name="DVSHAPEID" val="SMAmYr2Cl6ZiR1k7DfzB2E"/>
</p:tagLst>
</file>

<file path=ppt/tags/tag1005.xml><?xml version="1.0" encoding="utf-8"?>
<p:tagLst xmlns:a="http://schemas.openxmlformats.org/drawingml/2006/main" xmlns:r="http://schemas.openxmlformats.org/officeDocument/2006/relationships" xmlns:p="http://schemas.openxmlformats.org/presentationml/2006/main">
  <p:tag name="DVSHAPEID" val="83XYWANGTR8GiBiirOpgyw"/>
</p:tagLst>
</file>

<file path=ppt/tags/tag1006.xml><?xml version="1.0" encoding="utf-8"?>
<p:tagLst xmlns:a="http://schemas.openxmlformats.org/drawingml/2006/main" xmlns:r="http://schemas.openxmlformats.org/officeDocument/2006/relationships" xmlns:p="http://schemas.openxmlformats.org/presentationml/2006/main">
  <p:tag name="DVSHAPEID" val="vJjvyQlZEZPdExpZurPFd8"/>
</p:tagLst>
</file>

<file path=ppt/tags/tag1007.xml><?xml version="1.0" encoding="utf-8"?>
<p:tagLst xmlns:a="http://schemas.openxmlformats.org/drawingml/2006/main" xmlns:r="http://schemas.openxmlformats.org/officeDocument/2006/relationships" xmlns:p="http://schemas.openxmlformats.org/presentationml/2006/main">
  <p:tag name="DVSHAPEID" val="9bJJPkOKcL6BydFr1XkTc9"/>
</p:tagLst>
</file>

<file path=ppt/tags/tag1008.xml><?xml version="1.0" encoding="utf-8"?>
<p:tagLst xmlns:a="http://schemas.openxmlformats.org/drawingml/2006/main" xmlns:r="http://schemas.openxmlformats.org/officeDocument/2006/relationships" xmlns:p="http://schemas.openxmlformats.org/presentationml/2006/main">
  <p:tag name="DVSHAPEID" val="Q4WLTrkXrTimz8MP11aUM3"/>
</p:tagLst>
</file>

<file path=ppt/tags/tag1009.xml><?xml version="1.0" encoding="utf-8"?>
<p:tagLst xmlns:a="http://schemas.openxmlformats.org/drawingml/2006/main" xmlns:r="http://schemas.openxmlformats.org/officeDocument/2006/relationships" xmlns:p="http://schemas.openxmlformats.org/presentationml/2006/main">
  <p:tag name="DVSHAPEID" val="dIY1ET1KCkLZvZb5lTo6kb"/>
</p:tagLst>
</file>

<file path=ppt/tags/tag101.xml><?xml version="1.0" encoding="utf-8"?>
<p:tagLst xmlns:a="http://schemas.openxmlformats.org/drawingml/2006/main" xmlns:r="http://schemas.openxmlformats.org/officeDocument/2006/relationships" xmlns:p="http://schemas.openxmlformats.org/presentationml/2006/main">
  <p:tag name="DVSHAPEID" val="N8MbMWbNGzBDeHeIXEHUfX"/>
</p:tagLst>
</file>

<file path=ppt/tags/tag1010.xml><?xml version="1.0" encoding="utf-8"?>
<p:tagLst xmlns:a="http://schemas.openxmlformats.org/drawingml/2006/main" xmlns:r="http://schemas.openxmlformats.org/officeDocument/2006/relationships" xmlns:p="http://schemas.openxmlformats.org/presentationml/2006/main">
  <p:tag name="DVSECTIONID" val="WsXTdtsC7ctIlQ4a6MX5RP"/>
</p:tagLst>
</file>

<file path=ppt/tags/tag1011.xml><?xml version="1.0" encoding="utf-8"?>
<p:tagLst xmlns:a="http://schemas.openxmlformats.org/drawingml/2006/main" xmlns:r="http://schemas.openxmlformats.org/officeDocument/2006/relationships" xmlns:p="http://schemas.openxmlformats.org/presentationml/2006/main">
  <p:tag name="DVSHAPEID" val="Q0xuMJTM06N9sau5MlzloQ"/>
</p:tagLst>
</file>

<file path=ppt/tags/tag1012.xml><?xml version="1.0" encoding="utf-8"?>
<p:tagLst xmlns:a="http://schemas.openxmlformats.org/drawingml/2006/main" xmlns:r="http://schemas.openxmlformats.org/officeDocument/2006/relationships" xmlns:p="http://schemas.openxmlformats.org/presentationml/2006/main">
  <p:tag name="DVSECTIONID" val="aBSPuKfmuH5Z3rO07YkOix"/>
</p:tagLst>
</file>

<file path=ppt/tags/tag1013.xml><?xml version="1.0" encoding="utf-8"?>
<p:tagLst xmlns:a="http://schemas.openxmlformats.org/drawingml/2006/main" xmlns:r="http://schemas.openxmlformats.org/officeDocument/2006/relationships" xmlns:p="http://schemas.openxmlformats.org/presentationml/2006/main">
  <p:tag name="DVSHAPEID" val="AyfBbjwshTk1SXua6iQQjE"/>
</p:tagLst>
</file>

<file path=ppt/tags/tag1014.xml><?xml version="1.0" encoding="utf-8"?>
<p:tagLst xmlns:a="http://schemas.openxmlformats.org/drawingml/2006/main" xmlns:r="http://schemas.openxmlformats.org/officeDocument/2006/relationships" xmlns:p="http://schemas.openxmlformats.org/presentationml/2006/main">
  <p:tag name="DVSECTIONID" val="bl3dU21ojpc6il1oYHnKIL"/>
</p:tagLst>
</file>

<file path=ppt/tags/tag1015.xml><?xml version="1.0" encoding="utf-8"?>
<p:tagLst xmlns:a="http://schemas.openxmlformats.org/drawingml/2006/main" xmlns:r="http://schemas.openxmlformats.org/officeDocument/2006/relationships" xmlns:p="http://schemas.openxmlformats.org/presentationml/2006/main">
  <p:tag name="DVSHAPEID" val="clw1Bg63wYM0pYfbxzfyPT"/>
</p:tagLst>
</file>

<file path=ppt/tags/tag1016.xml><?xml version="1.0" encoding="utf-8"?>
<p:tagLst xmlns:a="http://schemas.openxmlformats.org/drawingml/2006/main" xmlns:r="http://schemas.openxmlformats.org/officeDocument/2006/relationships" xmlns:p="http://schemas.openxmlformats.org/presentationml/2006/main">
  <p:tag name="DVSECTIONID" val="ClNDl5EYK3wCqxLhQcl5nG"/>
</p:tagLst>
</file>

<file path=ppt/tags/tag1017.xml><?xml version="1.0" encoding="utf-8"?>
<p:tagLst xmlns:a="http://schemas.openxmlformats.org/drawingml/2006/main" xmlns:r="http://schemas.openxmlformats.org/officeDocument/2006/relationships" xmlns:p="http://schemas.openxmlformats.org/presentationml/2006/main">
  <p:tag name="DVSHAPEID" val="PqiwBCehvywWmT4aIglenm"/>
</p:tagLst>
</file>

<file path=ppt/tags/tag1018.xml><?xml version="1.0" encoding="utf-8"?>
<p:tagLst xmlns:a="http://schemas.openxmlformats.org/drawingml/2006/main" xmlns:r="http://schemas.openxmlformats.org/officeDocument/2006/relationships" xmlns:p="http://schemas.openxmlformats.org/presentationml/2006/main">
  <p:tag name="DVSECTIONID" val="MW8tZIZDqyPpJHphGVKkE9"/>
</p:tagLst>
</file>

<file path=ppt/tags/tag1019.xml><?xml version="1.0" encoding="utf-8"?>
<p:tagLst xmlns:a="http://schemas.openxmlformats.org/drawingml/2006/main" xmlns:r="http://schemas.openxmlformats.org/officeDocument/2006/relationships" xmlns:p="http://schemas.openxmlformats.org/presentationml/2006/main">
  <p:tag name="DVSHAPEID" val="eSxvVUKhBLOiw5J4FtOete"/>
</p:tagLst>
</file>

<file path=ppt/tags/tag102.xml><?xml version="1.0" encoding="utf-8"?>
<p:tagLst xmlns:a="http://schemas.openxmlformats.org/drawingml/2006/main" xmlns:r="http://schemas.openxmlformats.org/officeDocument/2006/relationships" xmlns:p="http://schemas.openxmlformats.org/presentationml/2006/main">
  <p:tag name="DVSHAPEID" val="wkwQJbG1lhLnq4yfEP5HwE"/>
</p:tagLst>
</file>

<file path=ppt/tags/tag1020.xml><?xml version="1.0" encoding="utf-8"?>
<p:tagLst xmlns:a="http://schemas.openxmlformats.org/drawingml/2006/main" xmlns:r="http://schemas.openxmlformats.org/officeDocument/2006/relationships" xmlns:p="http://schemas.openxmlformats.org/presentationml/2006/main">
  <p:tag name="DVSECTIONID" val="zFVtCHRbpCnWyQuS6WZ7CY"/>
</p:tagLst>
</file>

<file path=ppt/tags/tag1021.xml><?xml version="1.0" encoding="utf-8"?>
<p:tagLst xmlns:a="http://schemas.openxmlformats.org/drawingml/2006/main" xmlns:r="http://schemas.openxmlformats.org/officeDocument/2006/relationships" xmlns:p="http://schemas.openxmlformats.org/presentationml/2006/main">
  <p:tag name="DVSHAPEID" val="ttBl7nRYcAwtbqY5HkxdWK"/>
</p:tagLst>
</file>

<file path=ppt/tags/tag1022.xml><?xml version="1.0" encoding="utf-8"?>
<p:tagLst xmlns:a="http://schemas.openxmlformats.org/drawingml/2006/main" xmlns:r="http://schemas.openxmlformats.org/officeDocument/2006/relationships" xmlns:p="http://schemas.openxmlformats.org/presentationml/2006/main">
  <p:tag name="DVSECTIONID" val="M1O3Ryvpl21Dnsxv6iMf9c"/>
</p:tagLst>
</file>

<file path=ppt/tags/tag1023.xml><?xml version="1.0" encoding="utf-8"?>
<p:tagLst xmlns:a="http://schemas.openxmlformats.org/drawingml/2006/main" xmlns:r="http://schemas.openxmlformats.org/officeDocument/2006/relationships" xmlns:p="http://schemas.openxmlformats.org/presentationml/2006/main">
  <p:tag name="DVSHAPEID" val="74nYrDBSp8S0o4TzNmpDzd"/>
</p:tagLst>
</file>

<file path=ppt/tags/tag1024.xml><?xml version="1.0" encoding="utf-8"?>
<p:tagLst xmlns:a="http://schemas.openxmlformats.org/drawingml/2006/main" xmlns:r="http://schemas.openxmlformats.org/officeDocument/2006/relationships" xmlns:p="http://schemas.openxmlformats.org/presentationml/2006/main">
  <p:tag name="DVSECTIONID" val="1M8zMNOOlxwASUFzPiFZhk"/>
</p:tagLst>
</file>

<file path=ppt/tags/tag1025.xml><?xml version="1.0" encoding="utf-8"?>
<p:tagLst xmlns:a="http://schemas.openxmlformats.org/drawingml/2006/main" xmlns:r="http://schemas.openxmlformats.org/officeDocument/2006/relationships" xmlns:p="http://schemas.openxmlformats.org/presentationml/2006/main">
  <p:tag name="DVSHAPEID" val="M3Ti5zLuGfiImxX8Vdnjbn"/>
</p:tagLst>
</file>

<file path=ppt/tags/tag1026.xml><?xml version="1.0" encoding="utf-8"?>
<p:tagLst xmlns:a="http://schemas.openxmlformats.org/drawingml/2006/main" xmlns:r="http://schemas.openxmlformats.org/officeDocument/2006/relationships" xmlns:p="http://schemas.openxmlformats.org/presentationml/2006/main">
  <p:tag name="DVSECTIONID" val="VVt1lAPHknPzZ1UiLHAxHt"/>
</p:tagLst>
</file>

<file path=ppt/tags/tag1027.xml><?xml version="1.0" encoding="utf-8"?>
<p:tagLst xmlns:a="http://schemas.openxmlformats.org/drawingml/2006/main" xmlns:r="http://schemas.openxmlformats.org/officeDocument/2006/relationships" xmlns:p="http://schemas.openxmlformats.org/presentationml/2006/main">
  <p:tag name="DVSHAPEID" val="Ab1Ub7wbOjbTik58y16VsD"/>
</p:tagLst>
</file>

<file path=ppt/tags/tag1028.xml><?xml version="1.0" encoding="utf-8"?>
<p:tagLst xmlns:a="http://schemas.openxmlformats.org/drawingml/2006/main" xmlns:r="http://schemas.openxmlformats.org/officeDocument/2006/relationships" xmlns:p="http://schemas.openxmlformats.org/presentationml/2006/main">
  <p:tag name="DVSECTIONID" val="6MzDQxsuz9VGRc5LseYDc9"/>
</p:tagLst>
</file>

<file path=ppt/tags/tag1029.xml><?xml version="1.0" encoding="utf-8"?>
<p:tagLst xmlns:a="http://schemas.openxmlformats.org/drawingml/2006/main" xmlns:r="http://schemas.openxmlformats.org/officeDocument/2006/relationships" xmlns:p="http://schemas.openxmlformats.org/presentationml/2006/main">
  <p:tag name="DVSHAPEID" val="HFHlCFqbgf2osHhaoEXvqY"/>
</p:tagLst>
</file>

<file path=ppt/tags/tag103.xml><?xml version="1.0" encoding="utf-8"?>
<p:tagLst xmlns:a="http://schemas.openxmlformats.org/drawingml/2006/main" xmlns:r="http://schemas.openxmlformats.org/officeDocument/2006/relationships" xmlns:p="http://schemas.openxmlformats.org/presentationml/2006/main">
  <p:tag name="DVSHAPEID" val="In1W1AaZJFLQCrEVd06Fdk"/>
</p:tagLst>
</file>

<file path=ppt/tags/tag1030.xml><?xml version="1.0" encoding="utf-8"?>
<p:tagLst xmlns:a="http://schemas.openxmlformats.org/drawingml/2006/main" xmlns:r="http://schemas.openxmlformats.org/officeDocument/2006/relationships" xmlns:p="http://schemas.openxmlformats.org/presentationml/2006/main">
  <p:tag name="DVSECTIONID" val="LiUDEwwXoKDrPHrHKifQNG"/>
</p:tagLst>
</file>

<file path=ppt/tags/tag1031.xml><?xml version="1.0" encoding="utf-8"?>
<p:tagLst xmlns:a="http://schemas.openxmlformats.org/drawingml/2006/main" xmlns:r="http://schemas.openxmlformats.org/officeDocument/2006/relationships" xmlns:p="http://schemas.openxmlformats.org/presentationml/2006/main">
  <p:tag name="DVSHAPEID" val="xsfC2NFldfVWtmcPvRKC3V"/>
</p:tagLst>
</file>

<file path=ppt/tags/tag1032.xml><?xml version="1.0" encoding="utf-8"?>
<p:tagLst xmlns:a="http://schemas.openxmlformats.org/drawingml/2006/main" xmlns:r="http://schemas.openxmlformats.org/officeDocument/2006/relationships" xmlns:p="http://schemas.openxmlformats.org/presentationml/2006/main">
  <p:tag name="DVSECTIONID" val="Ei9Id0fmz3hW0gIcSWYCLa"/>
</p:tagLst>
</file>

<file path=ppt/tags/tag1033.xml><?xml version="1.0" encoding="utf-8"?>
<p:tagLst xmlns:a="http://schemas.openxmlformats.org/drawingml/2006/main" xmlns:r="http://schemas.openxmlformats.org/officeDocument/2006/relationships" xmlns:p="http://schemas.openxmlformats.org/presentationml/2006/main">
  <p:tag name="DVSHAPEID" val="QTRnRnDsYWdJ7e6ZCDvU1N"/>
</p:tagLst>
</file>

<file path=ppt/tags/tag1034.xml><?xml version="1.0" encoding="utf-8"?>
<p:tagLst xmlns:a="http://schemas.openxmlformats.org/drawingml/2006/main" xmlns:r="http://schemas.openxmlformats.org/officeDocument/2006/relationships" xmlns:p="http://schemas.openxmlformats.org/presentationml/2006/main">
  <p:tag name="DVSECTIONID" val="3qnnjLuFolm5ECtWjvI1bz"/>
</p:tagLst>
</file>

<file path=ppt/tags/tag1035.xml><?xml version="1.0" encoding="utf-8"?>
<p:tagLst xmlns:a="http://schemas.openxmlformats.org/drawingml/2006/main" xmlns:r="http://schemas.openxmlformats.org/officeDocument/2006/relationships" xmlns:p="http://schemas.openxmlformats.org/presentationml/2006/main">
  <p:tag name="DVSHAPEID" val="tweUXy96LNVBClLFViHLgY"/>
</p:tagLst>
</file>

<file path=ppt/tags/tag1036.xml><?xml version="1.0" encoding="utf-8"?>
<p:tagLst xmlns:a="http://schemas.openxmlformats.org/drawingml/2006/main" xmlns:r="http://schemas.openxmlformats.org/officeDocument/2006/relationships" xmlns:p="http://schemas.openxmlformats.org/presentationml/2006/main">
  <p:tag name="DVSECTIONID" val="aTGaYxpiSbVueJkPGtSTFV"/>
</p:tagLst>
</file>

<file path=ppt/tags/tag1037.xml><?xml version="1.0" encoding="utf-8"?>
<p:tagLst xmlns:a="http://schemas.openxmlformats.org/drawingml/2006/main" xmlns:r="http://schemas.openxmlformats.org/officeDocument/2006/relationships" xmlns:p="http://schemas.openxmlformats.org/presentationml/2006/main">
  <p:tag name="DVSHAPEID" val="JKeXJve778U2ql9Wp5iSbp"/>
</p:tagLst>
</file>

<file path=ppt/tags/tag1038.xml><?xml version="1.0" encoding="utf-8"?>
<p:tagLst xmlns:a="http://schemas.openxmlformats.org/drawingml/2006/main" xmlns:r="http://schemas.openxmlformats.org/officeDocument/2006/relationships" xmlns:p="http://schemas.openxmlformats.org/presentationml/2006/main">
  <p:tag name="DVSHAPEID" val="NwCKeWHdcgwuNtGZODREGM"/>
</p:tagLst>
</file>

<file path=ppt/tags/tag1039.xml><?xml version="1.0" encoding="utf-8"?>
<p:tagLst xmlns:a="http://schemas.openxmlformats.org/drawingml/2006/main" xmlns:r="http://schemas.openxmlformats.org/officeDocument/2006/relationships" xmlns:p="http://schemas.openxmlformats.org/presentationml/2006/main">
  <p:tag name="DVSECTIONID" val="AVC5JWDsTJZuftG8MXf5tb"/>
</p:tagLst>
</file>

<file path=ppt/tags/tag104.xml><?xml version="1.0" encoding="utf-8"?>
<p:tagLst xmlns:a="http://schemas.openxmlformats.org/drawingml/2006/main" xmlns:r="http://schemas.openxmlformats.org/officeDocument/2006/relationships" xmlns:p="http://schemas.openxmlformats.org/presentationml/2006/main">
  <p:tag name="DVSHAPEID" val="RQha9H0ROxqRB8OMa6Qlx5"/>
</p:tagLst>
</file>

<file path=ppt/tags/tag1040.xml><?xml version="1.0" encoding="utf-8"?>
<p:tagLst xmlns:a="http://schemas.openxmlformats.org/drawingml/2006/main" xmlns:r="http://schemas.openxmlformats.org/officeDocument/2006/relationships" xmlns:p="http://schemas.openxmlformats.org/presentationml/2006/main">
  <p:tag name="DVSHAPEID" val="HzVpwYSCsoNjXHlYghpTWD"/>
</p:tagLst>
</file>

<file path=ppt/tags/tag1041.xml><?xml version="1.0" encoding="utf-8"?>
<p:tagLst xmlns:a="http://schemas.openxmlformats.org/drawingml/2006/main" xmlns:r="http://schemas.openxmlformats.org/officeDocument/2006/relationships" xmlns:p="http://schemas.openxmlformats.org/presentationml/2006/main">
  <p:tag name="DVSHAPEID" val="wVyFgpgF0wI0P3OOqIkzN7"/>
</p:tagLst>
</file>

<file path=ppt/tags/tag1042.xml><?xml version="1.0" encoding="utf-8"?>
<p:tagLst xmlns:a="http://schemas.openxmlformats.org/drawingml/2006/main" xmlns:r="http://schemas.openxmlformats.org/officeDocument/2006/relationships" xmlns:p="http://schemas.openxmlformats.org/presentationml/2006/main">
  <p:tag name="DVSECTIONID" val="aaoKBtOf9hTfjLySNtFqhb"/>
</p:tagLst>
</file>

<file path=ppt/tags/tag1043.xml><?xml version="1.0" encoding="utf-8"?>
<p:tagLst xmlns:a="http://schemas.openxmlformats.org/drawingml/2006/main" xmlns:r="http://schemas.openxmlformats.org/officeDocument/2006/relationships" xmlns:p="http://schemas.openxmlformats.org/presentationml/2006/main">
  <p:tag name="DVSHAPEID" val="GtvYEPmzeNQ320RQIsmNog"/>
</p:tagLst>
</file>

<file path=ppt/tags/tag1044.xml><?xml version="1.0" encoding="utf-8"?>
<p:tagLst xmlns:a="http://schemas.openxmlformats.org/drawingml/2006/main" xmlns:r="http://schemas.openxmlformats.org/officeDocument/2006/relationships" xmlns:p="http://schemas.openxmlformats.org/presentationml/2006/main">
  <p:tag name="DVSHAPEID" val="BWShasRGymPoe59hLqiqiV"/>
</p:tagLst>
</file>

<file path=ppt/tags/tag1045.xml><?xml version="1.0" encoding="utf-8"?>
<p:tagLst xmlns:a="http://schemas.openxmlformats.org/drawingml/2006/main" xmlns:r="http://schemas.openxmlformats.org/officeDocument/2006/relationships" xmlns:p="http://schemas.openxmlformats.org/presentationml/2006/main">
  <p:tag name="DVSECTIONID" val="uKtR8yGVEzrpLsHYl9DEAH"/>
</p:tagLst>
</file>

<file path=ppt/tags/tag1046.xml><?xml version="1.0" encoding="utf-8"?>
<p:tagLst xmlns:a="http://schemas.openxmlformats.org/drawingml/2006/main" xmlns:r="http://schemas.openxmlformats.org/officeDocument/2006/relationships" xmlns:p="http://schemas.openxmlformats.org/presentationml/2006/main">
  <p:tag name="DVSHAPEID" val="9L0OXz0Sd0JqSy5mFUIxet"/>
</p:tagLst>
</file>

<file path=ppt/tags/tag1047.xml><?xml version="1.0" encoding="utf-8"?>
<p:tagLst xmlns:a="http://schemas.openxmlformats.org/drawingml/2006/main" xmlns:r="http://schemas.openxmlformats.org/officeDocument/2006/relationships" xmlns:p="http://schemas.openxmlformats.org/presentationml/2006/main">
  <p:tag name="DVSHAPEID" val="dELMGqHVvYYFN7hluhGG8P"/>
</p:tagLst>
</file>

<file path=ppt/tags/tag1048.xml><?xml version="1.0" encoding="utf-8"?>
<p:tagLst xmlns:a="http://schemas.openxmlformats.org/drawingml/2006/main" xmlns:r="http://schemas.openxmlformats.org/officeDocument/2006/relationships" xmlns:p="http://schemas.openxmlformats.org/presentationml/2006/main">
  <p:tag name="DVSECTIONID" val="A0aVAT9Mp3TYFEgKkgydCk"/>
</p:tagLst>
</file>

<file path=ppt/tags/tag1049.xml><?xml version="1.0" encoding="utf-8"?>
<p:tagLst xmlns:a="http://schemas.openxmlformats.org/drawingml/2006/main" xmlns:r="http://schemas.openxmlformats.org/officeDocument/2006/relationships" xmlns:p="http://schemas.openxmlformats.org/presentationml/2006/main">
  <p:tag name="DVSHAPEID" val="FOdAcoLnHKHFxm3aSzbiuK"/>
</p:tagLst>
</file>

<file path=ppt/tags/tag105.xml><?xml version="1.0" encoding="utf-8"?>
<p:tagLst xmlns:a="http://schemas.openxmlformats.org/drawingml/2006/main" xmlns:r="http://schemas.openxmlformats.org/officeDocument/2006/relationships" xmlns:p="http://schemas.openxmlformats.org/presentationml/2006/main">
  <p:tag name="DVSHAPEID" val="CAs6BIC5BQqowbFQrsZRRd"/>
</p:tagLst>
</file>

<file path=ppt/tags/tag1050.xml><?xml version="1.0" encoding="utf-8"?>
<p:tagLst xmlns:a="http://schemas.openxmlformats.org/drawingml/2006/main" xmlns:r="http://schemas.openxmlformats.org/officeDocument/2006/relationships" xmlns:p="http://schemas.openxmlformats.org/presentationml/2006/main">
  <p:tag name="DVSHAPEID" val="rcLY4jpqRylnYWz6eia7ge"/>
</p:tagLst>
</file>

<file path=ppt/tags/tag1051.xml><?xml version="1.0" encoding="utf-8"?>
<p:tagLst xmlns:a="http://schemas.openxmlformats.org/drawingml/2006/main" xmlns:r="http://schemas.openxmlformats.org/officeDocument/2006/relationships" xmlns:p="http://schemas.openxmlformats.org/presentationml/2006/main">
  <p:tag name="DVSECTIONID" val="NU05aP7vMDBN9tGdXNMS9o"/>
</p:tagLst>
</file>

<file path=ppt/tags/tag1052.xml><?xml version="1.0" encoding="utf-8"?>
<p:tagLst xmlns:a="http://schemas.openxmlformats.org/drawingml/2006/main" xmlns:r="http://schemas.openxmlformats.org/officeDocument/2006/relationships" xmlns:p="http://schemas.openxmlformats.org/presentationml/2006/main">
  <p:tag name="DVSHAPEID" val="Y7AViko7vQlUn0OdjrYhT8"/>
</p:tagLst>
</file>

<file path=ppt/tags/tag1053.xml><?xml version="1.0" encoding="utf-8"?>
<p:tagLst xmlns:a="http://schemas.openxmlformats.org/drawingml/2006/main" xmlns:r="http://schemas.openxmlformats.org/officeDocument/2006/relationships" xmlns:p="http://schemas.openxmlformats.org/presentationml/2006/main">
  <p:tag name="DVSHAPEID" val="k9n7BMkS7nudeEo9151J3u"/>
</p:tagLst>
</file>

<file path=ppt/tags/tag1054.xml><?xml version="1.0" encoding="utf-8"?>
<p:tagLst xmlns:a="http://schemas.openxmlformats.org/drawingml/2006/main" xmlns:r="http://schemas.openxmlformats.org/officeDocument/2006/relationships" xmlns:p="http://schemas.openxmlformats.org/presentationml/2006/main">
  <p:tag name="DVSECTIONID" val="vMM3IBPn6m5gdgVuIjEUgg"/>
</p:tagLst>
</file>

<file path=ppt/tags/tag1055.xml><?xml version="1.0" encoding="utf-8"?>
<p:tagLst xmlns:a="http://schemas.openxmlformats.org/drawingml/2006/main" xmlns:r="http://schemas.openxmlformats.org/officeDocument/2006/relationships" xmlns:p="http://schemas.openxmlformats.org/presentationml/2006/main">
  <p:tag name="DVSHAPEID" val="24zyh0YJ9ZlPMqxbICMCJY"/>
</p:tagLst>
</file>

<file path=ppt/tags/tag1056.xml><?xml version="1.0" encoding="utf-8"?>
<p:tagLst xmlns:a="http://schemas.openxmlformats.org/drawingml/2006/main" xmlns:r="http://schemas.openxmlformats.org/officeDocument/2006/relationships" xmlns:p="http://schemas.openxmlformats.org/presentationml/2006/main">
  <p:tag name="DVSHAPEID" val="p9MaPapSf95Q6jx3vkUodv"/>
</p:tagLst>
</file>

<file path=ppt/tags/tag1057.xml><?xml version="1.0" encoding="utf-8"?>
<p:tagLst xmlns:a="http://schemas.openxmlformats.org/drawingml/2006/main" xmlns:r="http://schemas.openxmlformats.org/officeDocument/2006/relationships" xmlns:p="http://schemas.openxmlformats.org/presentationml/2006/main">
  <p:tag name="DVSHAPEID" val="SoSXBQnpXqK4EpM7aNjgJb"/>
</p:tagLst>
</file>

<file path=ppt/tags/tag1058.xml><?xml version="1.0" encoding="utf-8"?>
<p:tagLst xmlns:a="http://schemas.openxmlformats.org/drawingml/2006/main" xmlns:r="http://schemas.openxmlformats.org/officeDocument/2006/relationships" xmlns:p="http://schemas.openxmlformats.org/presentationml/2006/main">
  <p:tag name="DVSHAPEID" val="KVjeDF6sIlKUhohSzzvPcE"/>
</p:tagLst>
</file>

<file path=ppt/tags/tag1059.xml><?xml version="1.0" encoding="utf-8"?>
<p:tagLst xmlns:a="http://schemas.openxmlformats.org/drawingml/2006/main" xmlns:r="http://schemas.openxmlformats.org/officeDocument/2006/relationships" xmlns:p="http://schemas.openxmlformats.org/presentationml/2006/main">
  <p:tag name="DVSECTIONID" val="mSuN36jKrJaoodi76vGowf"/>
</p:tagLst>
</file>

<file path=ppt/tags/tag106.xml><?xml version="1.0" encoding="utf-8"?>
<p:tagLst xmlns:a="http://schemas.openxmlformats.org/drawingml/2006/main" xmlns:r="http://schemas.openxmlformats.org/officeDocument/2006/relationships" xmlns:p="http://schemas.openxmlformats.org/presentationml/2006/main">
  <p:tag name="DVSHAPEID" val="pKQv6qQ0OSMMeGI26hfJWA"/>
</p:tagLst>
</file>

<file path=ppt/tags/tag1060.xml><?xml version="1.0" encoding="utf-8"?>
<p:tagLst xmlns:a="http://schemas.openxmlformats.org/drawingml/2006/main" xmlns:r="http://schemas.openxmlformats.org/officeDocument/2006/relationships" xmlns:p="http://schemas.openxmlformats.org/presentationml/2006/main">
  <p:tag name="DVSHAPEID" val="62F8go964WLGEXEmcHjvIp"/>
</p:tagLst>
</file>

<file path=ppt/tags/tag1061.xml><?xml version="1.0" encoding="utf-8"?>
<p:tagLst xmlns:a="http://schemas.openxmlformats.org/drawingml/2006/main" xmlns:r="http://schemas.openxmlformats.org/officeDocument/2006/relationships" xmlns:p="http://schemas.openxmlformats.org/presentationml/2006/main">
  <p:tag name="DVSHAPEID" val="kJ7nPieJLUZ5PhzuoHiBgN"/>
</p:tagLst>
</file>

<file path=ppt/tags/tag1062.xml><?xml version="1.0" encoding="utf-8"?>
<p:tagLst xmlns:a="http://schemas.openxmlformats.org/drawingml/2006/main" xmlns:r="http://schemas.openxmlformats.org/officeDocument/2006/relationships" xmlns:p="http://schemas.openxmlformats.org/presentationml/2006/main">
  <p:tag name="DVSHAPEID" val="8AKjecmNwGWGHV0TyRRkbQ"/>
</p:tagLst>
</file>

<file path=ppt/tags/tag1063.xml><?xml version="1.0" encoding="utf-8"?>
<p:tagLst xmlns:a="http://schemas.openxmlformats.org/drawingml/2006/main" xmlns:r="http://schemas.openxmlformats.org/officeDocument/2006/relationships" xmlns:p="http://schemas.openxmlformats.org/presentationml/2006/main">
  <p:tag name="DVSECTIONID" val="ITgqhs4sef7fpUzVyI4lUl"/>
</p:tagLst>
</file>

<file path=ppt/tags/tag1064.xml><?xml version="1.0" encoding="utf-8"?>
<p:tagLst xmlns:a="http://schemas.openxmlformats.org/drawingml/2006/main" xmlns:r="http://schemas.openxmlformats.org/officeDocument/2006/relationships" xmlns:p="http://schemas.openxmlformats.org/presentationml/2006/main">
  <p:tag name="DVSHAPEID" val="Hy8mNIjBc68wBxDw42mXoi"/>
</p:tagLst>
</file>

<file path=ppt/tags/tag1065.xml><?xml version="1.0" encoding="utf-8"?>
<p:tagLst xmlns:a="http://schemas.openxmlformats.org/drawingml/2006/main" xmlns:r="http://schemas.openxmlformats.org/officeDocument/2006/relationships" xmlns:p="http://schemas.openxmlformats.org/presentationml/2006/main">
  <p:tag name="DVSHAPEID" val="98zDtv9rKVBhTbbRoEuUuP"/>
</p:tagLst>
</file>

<file path=ppt/tags/tag1066.xml><?xml version="1.0" encoding="utf-8"?>
<p:tagLst xmlns:a="http://schemas.openxmlformats.org/drawingml/2006/main" xmlns:r="http://schemas.openxmlformats.org/officeDocument/2006/relationships" xmlns:p="http://schemas.openxmlformats.org/presentationml/2006/main">
  <p:tag name="DVSHAPEID" val="xaktf2MOYesopZNaeOsLmd"/>
</p:tagLst>
</file>

<file path=ppt/tags/tag1067.xml><?xml version="1.0" encoding="utf-8"?>
<p:tagLst xmlns:a="http://schemas.openxmlformats.org/drawingml/2006/main" xmlns:r="http://schemas.openxmlformats.org/officeDocument/2006/relationships" xmlns:p="http://schemas.openxmlformats.org/presentationml/2006/main">
  <p:tag name="DVSECTIONID" val="V5FY7x4wAGUbgpor4JTMVV"/>
</p:tagLst>
</file>

<file path=ppt/tags/tag1068.xml><?xml version="1.0" encoding="utf-8"?>
<p:tagLst xmlns:a="http://schemas.openxmlformats.org/drawingml/2006/main" xmlns:r="http://schemas.openxmlformats.org/officeDocument/2006/relationships" xmlns:p="http://schemas.openxmlformats.org/presentationml/2006/main">
  <p:tag name="DVSHAPEID" val="eTpj7ODGEVgeXuvQemIvBq"/>
</p:tagLst>
</file>

<file path=ppt/tags/tag1069.xml><?xml version="1.0" encoding="utf-8"?>
<p:tagLst xmlns:a="http://schemas.openxmlformats.org/drawingml/2006/main" xmlns:r="http://schemas.openxmlformats.org/officeDocument/2006/relationships" xmlns:p="http://schemas.openxmlformats.org/presentationml/2006/main">
  <p:tag name="DVSHAPEID" val="gzE5OG2SuDo2sK6Y5dXNWz"/>
</p:tagLst>
</file>

<file path=ppt/tags/tag107.xml><?xml version="1.0" encoding="utf-8"?>
<p:tagLst xmlns:a="http://schemas.openxmlformats.org/drawingml/2006/main" xmlns:r="http://schemas.openxmlformats.org/officeDocument/2006/relationships" xmlns:p="http://schemas.openxmlformats.org/presentationml/2006/main">
  <p:tag name="DVSHAPEID" val="rdCD7jEolFdobHg5CbfA1y"/>
</p:tagLst>
</file>

<file path=ppt/tags/tag1070.xml><?xml version="1.0" encoding="utf-8"?>
<p:tagLst xmlns:a="http://schemas.openxmlformats.org/drawingml/2006/main" xmlns:r="http://schemas.openxmlformats.org/officeDocument/2006/relationships" xmlns:p="http://schemas.openxmlformats.org/presentationml/2006/main">
  <p:tag name="DVSECTIONID" val="caRPxkNVvIwXLU2rmGlYww"/>
</p:tagLst>
</file>

<file path=ppt/tags/tag1071.xml><?xml version="1.0" encoding="utf-8"?>
<p:tagLst xmlns:a="http://schemas.openxmlformats.org/drawingml/2006/main" xmlns:r="http://schemas.openxmlformats.org/officeDocument/2006/relationships" xmlns:p="http://schemas.openxmlformats.org/presentationml/2006/main">
  <p:tag name="DVSHAPEID" val="4gDKYjS14rAODPE20WEMqD"/>
</p:tagLst>
</file>

<file path=ppt/tags/tag1072.xml><?xml version="1.0" encoding="utf-8"?>
<p:tagLst xmlns:a="http://schemas.openxmlformats.org/drawingml/2006/main" xmlns:r="http://schemas.openxmlformats.org/officeDocument/2006/relationships" xmlns:p="http://schemas.openxmlformats.org/presentationml/2006/main">
  <p:tag name="DVSHAPEID" val="PU2LKghvyNuHuor4IIZszW"/>
</p:tagLst>
</file>

<file path=ppt/tags/tag1073.xml><?xml version="1.0" encoding="utf-8"?>
<p:tagLst xmlns:a="http://schemas.openxmlformats.org/drawingml/2006/main" xmlns:r="http://schemas.openxmlformats.org/officeDocument/2006/relationships" xmlns:p="http://schemas.openxmlformats.org/presentationml/2006/main">
  <p:tag name="DVSECTIONID" val="b95kQSQgTNoZTu6h0JJEbb"/>
</p:tagLst>
</file>

<file path=ppt/tags/tag1074.xml><?xml version="1.0" encoding="utf-8"?>
<p:tagLst xmlns:a="http://schemas.openxmlformats.org/drawingml/2006/main" xmlns:r="http://schemas.openxmlformats.org/officeDocument/2006/relationships" xmlns:p="http://schemas.openxmlformats.org/presentationml/2006/main">
  <p:tag name="DVSHAPEID" val="sD6gj3d09a8rqJHdzCKyTM"/>
</p:tagLst>
</file>

<file path=ppt/tags/tag1075.xml><?xml version="1.0" encoding="utf-8"?>
<p:tagLst xmlns:a="http://schemas.openxmlformats.org/drawingml/2006/main" xmlns:r="http://schemas.openxmlformats.org/officeDocument/2006/relationships" xmlns:p="http://schemas.openxmlformats.org/presentationml/2006/main">
  <p:tag name="DVSHAPEID" val="kVlgAVeVMY3SsoEtWdixEj"/>
</p:tagLst>
</file>

<file path=ppt/tags/tag1076.xml><?xml version="1.0" encoding="utf-8"?>
<p:tagLst xmlns:a="http://schemas.openxmlformats.org/drawingml/2006/main" xmlns:r="http://schemas.openxmlformats.org/officeDocument/2006/relationships" xmlns:p="http://schemas.openxmlformats.org/presentationml/2006/main">
  <p:tag name="DVSECTIONID" val="EiEupCmcrWpFYIKdtU5ePJ"/>
</p:tagLst>
</file>

<file path=ppt/tags/tag1077.xml><?xml version="1.0" encoding="utf-8"?>
<p:tagLst xmlns:a="http://schemas.openxmlformats.org/drawingml/2006/main" xmlns:r="http://schemas.openxmlformats.org/officeDocument/2006/relationships" xmlns:p="http://schemas.openxmlformats.org/presentationml/2006/main">
  <p:tag name="DVSHAPEID" val="y2XImu8nH13GjaV3thMdna"/>
</p:tagLst>
</file>

<file path=ppt/tags/tag1078.xml><?xml version="1.0" encoding="utf-8"?>
<p:tagLst xmlns:a="http://schemas.openxmlformats.org/drawingml/2006/main" xmlns:r="http://schemas.openxmlformats.org/officeDocument/2006/relationships" xmlns:p="http://schemas.openxmlformats.org/presentationml/2006/main">
  <p:tag name="DVSHAPEID" val="oygiy5Gxgl80mijRyJNpg1"/>
</p:tagLst>
</file>

<file path=ppt/tags/tag1079.xml><?xml version="1.0" encoding="utf-8"?>
<p:tagLst xmlns:a="http://schemas.openxmlformats.org/drawingml/2006/main" xmlns:r="http://schemas.openxmlformats.org/officeDocument/2006/relationships" xmlns:p="http://schemas.openxmlformats.org/presentationml/2006/main">
  <p:tag name="DVSECTIONID" val="zL0xl4FBeRl0vMGmtdTGmr"/>
</p:tagLst>
</file>

<file path=ppt/tags/tag108.xml><?xml version="1.0" encoding="utf-8"?>
<p:tagLst xmlns:a="http://schemas.openxmlformats.org/drawingml/2006/main" xmlns:r="http://schemas.openxmlformats.org/officeDocument/2006/relationships" xmlns:p="http://schemas.openxmlformats.org/presentationml/2006/main">
  <p:tag name="DVSHAPEID" val="CJWY8omIC8gPjDStiwlqw6"/>
</p:tagLst>
</file>

<file path=ppt/tags/tag1080.xml><?xml version="1.0" encoding="utf-8"?>
<p:tagLst xmlns:a="http://schemas.openxmlformats.org/drawingml/2006/main" xmlns:r="http://schemas.openxmlformats.org/officeDocument/2006/relationships" xmlns:p="http://schemas.openxmlformats.org/presentationml/2006/main">
  <p:tag name="DVSHAPEID" val="PM4tyTK0LrWoEpr4V2GaKH"/>
</p:tagLst>
</file>

<file path=ppt/tags/tag1081.xml><?xml version="1.0" encoding="utf-8"?>
<p:tagLst xmlns:a="http://schemas.openxmlformats.org/drawingml/2006/main" xmlns:r="http://schemas.openxmlformats.org/officeDocument/2006/relationships" xmlns:p="http://schemas.openxmlformats.org/presentationml/2006/main">
  <p:tag name="DVSHAPEID" val="yjNCJBI3qYTmIud5xNNfAH"/>
</p:tagLst>
</file>

<file path=ppt/tags/tag1082.xml><?xml version="1.0" encoding="utf-8"?>
<p:tagLst xmlns:a="http://schemas.openxmlformats.org/drawingml/2006/main" xmlns:r="http://schemas.openxmlformats.org/officeDocument/2006/relationships" xmlns:p="http://schemas.openxmlformats.org/presentationml/2006/main">
  <p:tag name="DVSECTIONID" val="AdwoxNgOyWmUJStRhhwPIx"/>
</p:tagLst>
</file>

<file path=ppt/tags/tag1083.xml><?xml version="1.0" encoding="utf-8"?>
<p:tagLst xmlns:a="http://schemas.openxmlformats.org/drawingml/2006/main" xmlns:r="http://schemas.openxmlformats.org/officeDocument/2006/relationships" xmlns:p="http://schemas.openxmlformats.org/presentationml/2006/main">
  <p:tag name="DVSHAPEID" val="4YDTpuNKI6h7eLFV98iI0X"/>
</p:tagLst>
</file>

<file path=ppt/tags/tag1084.xml><?xml version="1.0" encoding="utf-8"?>
<p:tagLst xmlns:a="http://schemas.openxmlformats.org/drawingml/2006/main" xmlns:r="http://schemas.openxmlformats.org/officeDocument/2006/relationships" xmlns:p="http://schemas.openxmlformats.org/presentationml/2006/main">
  <p:tag name="DVSHAPEID" val="vhGXQQvTnu7QfPZPbdfFgM"/>
</p:tagLst>
</file>

<file path=ppt/tags/tag1085.xml><?xml version="1.0" encoding="utf-8"?>
<p:tagLst xmlns:a="http://schemas.openxmlformats.org/drawingml/2006/main" xmlns:r="http://schemas.openxmlformats.org/officeDocument/2006/relationships" xmlns:p="http://schemas.openxmlformats.org/presentationml/2006/main">
  <p:tag name="DVSECTIONID" val="kYdXx6rRk9m7aN1WxSlqio"/>
</p:tagLst>
</file>

<file path=ppt/tags/tag1086.xml><?xml version="1.0" encoding="utf-8"?>
<p:tagLst xmlns:a="http://schemas.openxmlformats.org/drawingml/2006/main" xmlns:r="http://schemas.openxmlformats.org/officeDocument/2006/relationships" xmlns:p="http://schemas.openxmlformats.org/presentationml/2006/main">
  <p:tag name="DVSHAPEID" val="5BgspBDEXSG6smdsEWeOJM"/>
</p:tagLst>
</file>

<file path=ppt/tags/tag1087.xml><?xml version="1.0" encoding="utf-8"?>
<p:tagLst xmlns:a="http://schemas.openxmlformats.org/drawingml/2006/main" xmlns:r="http://schemas.openxmlformats.org/officeDocument/2006/relationships" xmlns:p="http://schemas.openxmlformats.org/presentationml/2006/main">
  <p:tag name="DVSHAPEID" val="0nwQWjW4slGIc5GorUgIxe"/>
</p:tagLst>
</file>

<file path=ppt/tags/tag1088.xml><?xml version="1.0" encoding="utf-8"?>
<p:tagLst xmlns:a="http://schemas.openxmlformats.org/drawingml/2006/main" xmlns:r="http://schemas.openxmlformats.org/officeDocument/2006/relationships" xmlns:p="http://schemas.openxmlformats.org/presentationml/2006/main">
  <p:tag name="DVSECTIONID" val="EA3NTBWC9wJ3TxaAf9nHBc"/>
</p:tagLst>
</file>

<file path=ppt/tags/tag1089.xml><?xml version="1.0" encoding="utf-8"?>
<p:tagLst xmlns:a="http://schemas.openxmlformats.org/drawingml/2006/main" xmlns:r="http://schemas.openxmlformats.org/officeDocument/2006/relationships" xmlns:p="http://schemas.openxmlformats.org/presentationml/2006/main">
  <p:tag name="DVSHAPEID" val="a8nDCIzirs3iATWzEkHTqk"/>
</p:tagLst>
</file>

<file path=ppt/tags/tag109.xml><?xml version="1.0" encoding="utf-8"?>
<p:tagLst xmlns:a="http://schemas.openxmlformats.org/drawingml/2006/main" xmlns:r="http://schemas.openxmlformats.org/officeDocument/2006/relationships" xmlns:p="http://schemas.openxmlformats.org/presentationml/2006/main">
  <p:tag name="DVSHAPEID" val="yPv1L0F4ulySATG9ag1D35"/>
</p:tagLst>
</file>

<file path=ppt/tags/tag1090.xml><?xml version="1.0" encoding="utf-8"?>
<p:tagLst xmlns:a="http://schemas.openxmlformats.org/drawingml/2006/main" xmlns:r="http://schemas.openxmlformats.org/officeDocument/2006/relationships" xmlns:p="http://schemas.openxmlformats.org/presentationml/2006/main">
  <p:tag name="DVSHAPEID" val="pJ98Mgukx0fMcnsjGdu9Ue"/>
</p:tagLst>
</file>

<file path=ppt/tags/tag1091.xml><?xml version="1.0" encoding="utf-8"?>
<p:tagLst xmlns:a="http://schemas.openxmlformats.org/drawingml/2006/main" xmlns:r="http://schemas.openxmlformats.org/officeDocument/2006/relationships" xmlns:p="http://schemas.openxmlformats.org/presentationml/2006/main">
  <p:tag name="DVSECTIONID" val="yCHGQkKDuheVkDTJdQVIZP"/>
</p:tagLst>
</file>

<file path=ppt/tags/tag1092.xml><?xml version="1.0" encoding="utf-8"?>
<p:tagLst xmlns:a="http://schemas.openxmlformats.org/drawingml/2006/main" xmlns:r="http://schemas.openxmlformats.org/officeDocument/2006/relationships" xmlns:p="http://schemas.openxmlformats.org/presentationml/2006/main">
  <p:tag name="DVSHAPEID" val="ETuNrSfV0DOPIDtuWjO6U2"/>
</p:tagLst>
</file>

<file path=ppt/tags/tag1093.xml><?xml version="1.0" encoding="utf-8"?>
<p:tagLst xmlns:a="http://schemas.openxmlformats.org/drawingml/2006/main" xmlns:r="http://schemas.openxmlformats.org/officeDocument/2006/relationships" xmlns:p="http://schemas.openxmlformats.org/presentationml/2006/main">
  <p:tag name="DVSHAPEID" val="3OGy6lDuogqb4gDYOC4C0B"/>
</p:tagLst>
</file>

<file path=ppt/tags/tag1094.xml><?xml version="1.0" encoding="utf-8"?>
<p:tagLst xmlns:a="http://schemas.openxmlformats.org/drawingml/2006/main" xmlns:r="http://schemas.openxmlformats.org/officeDocument/2006/relationships" xmlns:p="http://schemas.openxmlformats.org/presentationml/2006/main">
  <p:tag name="DVSECTIONID" val="n7UtLWDb3BNr1r6dKCRv1s"/>
</p:tagLst>
</file>

<file path=ppt/tags/tag1095.xml><?xml version="1.0" encoding="utf-8"?>
<p:tagLst xmlns:a="http://schemas.openxmlformats.org/drawingml/2006/main" xmlns:r="http://schemas.openxmlformats.org/officeDocument/2006/relationships" xmlns:p="http://schemas.openxmlformats.org/presentationml/2006/main">
  <p:tag name="DVSHAPEID" val="XmEOQcgblNjCPG6TLUiwfx"/>
</p:tagLst>
</file>

<file path=ppt/tags/tag1096.xml><?xml version="1.0" encoding="utf-8"?>
<p:tagLst xmlns:a="http://schemas.openxmlformats.org/drawingml/2006/main" xmlns:r="http://schemas.openxmlformats.org/officeDocument/2006/relationships" xmlns:p="http://schemas.openxmlformats.org/presentationml/2006/main">
  <p:tag name="DVSHAPEID" val="pxzcRYub2i2rQkThurdcVD"/>
</p:tagLst>
</file>

<file path=ppt/tags/tag1097.xml><?xml version="1.0" encoding="utf-8"?>
<p:tagLst xmlns:a="http://schemas.openxmlformats.org/drawingml/2006/main" xmlns:r="http://schemas.openxmlformats.org/officeDocument/2006/relationships" xmlns:p="http://schemas.openxmlformats.org/presentationml/2006/main">
  <p:tag name="DVSECTIONID" val="OXdxGvVxLSdIezLmyO0jeC"/>
</p:tagLst>
</file>

<file path=ppt/tags/tag1098.xml><?xml version="1.0" encoding="utf-8"?>
<p:tagLst xmlns:a="http://schemas.openxmlformats.org/drawingml/2006/main" xmlns:r="http://schemas.openxmlformats.org/officeDocument/2006/relationships" xmlns:p="http://schemas.openxmlformats.org/presentationml/2006/main">
  <p:tag name="DVSHAPEID" val="RsqWRVQ9ktmpX7fDliG9K1"/>
</p:tagLst>
</file>

<file path=ppt/tags/tag1099.xml><?xml version="1.0" encoding="utf-8"?>
<p:tagLst xmlns:a="http://schemas.openxmlformats.org/drawingml/2006/main" xmlns:r="http://schemas.openxmlformats.org/officeDocument/2006/relationships" xmlns:p="http://schemas.openxmlformats.org/presentationml/2006/main">
  <p:tag name="DVSHAPEID" val="zoPMZtqQj2CLF6MU7zlTYz"/>
</p:tagLst>
</file>

<file path=ppt/tags/tag11.xml><?xml version="1.0" encoding="utf-8"?>
<p:tagLst xmlns:a="http://schemas.openxmlformats.org/drawingml/2006/main" xmlns:r="http://schemas.openxmlformats.org/officeDocument/2006/relationships" xmlns:p="http://schemas.openxmlformats.org/presentationml/2006/main">
  <p:tag name="DVSHAPEID" val="g2UDit193BQSdBHnc9RZO0"/>
</p:tagLst>
</file>

<file path=ppt/tags/tag110.xml><?xml version="1.0" encoding="utf-8"?>
<p:tagLst xmlns:a="http://schemas.openxmlformats.org/drawingml/2006/main" xmlns:r="http://schemas.openxmlformats.org/officeDocument/2006/relationships" xmlns:p="http://schemas.openxmlformats.org/presentationml/2006/main">
  <p:tag name="DVSHAPEID" val="7lnDc8SIfB1va7t7Dl3xEV"/>
</p:tagLst>
</file>

<file path=ppt/tags/tag1100.xml><?xml version="1.0" encoding="utf-8"?>
<p:tagLst xmlns:a="http://schemas.openxmlformats.org/drawingml/2006/main" xmlns:r="http://schemas.openxmlformats.org/officeDocument/2006/relationships" xmlns:p="http://schemas.openxmlformats.org/presentationml/2006/main">
  <p:tag name="DVSHAPEID" val="5qnM2Q6UvLTPT264VmItak"/>
</p:tagLst>
</file>

<file path=ppt/tags/tag1101.xml><?xml version="1.0" encoding="utf-8"?>
<p:tagLst xmlns:a="http://schemas.openxmlformats.org/drawingml/2006/main" xmlns:r="http://schemas.openxmlformats.org/officeDocument/2006/relationships" xmlns:p="http://schemas.openxmlformats.org/presentationml/2006/main">
  <p:tag name="DVSECTIONID" val="I68Wh1ej4mSuoTfChJtBFv"/>
</p:tagLst>
</file>

<file path=ppt/tags/tag1102.xml><?xml version="1.0" encoding="utf-8"?>
<p:tagLst xmlns:a="http://schemas.openxmlformats.org/drawingml/2006/main" xmlns:r="http://schemas.openxmlformats.org/officeDocument/2006/relationships" xmlns:p="http://schemas.openxmlformats.org/presentationml/2006/main">
  <p:tag name="DVSECTIONID" val="pzDDXLoKdcKPBaF92xEJEp"/>
</p:tagLst>
</file>

<file path=ppt/tags/tag1103.xml><?xml version="1.0" encoding="utf-8"?>
<p:tagLst xmlns:a="http://schemas.openxmlformats.org/drawingml/2006/main" xmlns:r="http://schemas.openxmlformats.org/officeDocument/2006/relationships" xmlns:p="http://schemas.openxmlformats.org/presentationml/2006/main">
  <p:tag name="DVSHAPEID" val="toD9j09PEJx0XWQeSOk2D4"/>
</p:tagLst>
</file>

<file path=ppt/tags/tag1104.xml><?xml version="1.0" encoding="utf-8"?>
<p:tagLst xmlns:a="http://schemas.openxmlformats.org/drawingml/2006/main" xmlns:r="http://schemas.openxmlformats.org/officeDocument/2006/relationships" xmlns:p="http://schemas.openxmlformats.org/presentationml/2006/main">
  <p:tag name="DVSECTIONID" val="lbUnRVpwlnqcHzjE3tVj9G"/>
</p:tagLst>
</file>

<file path=ppt/tags/tag1105.xml><?xml version="1.0" encoding="utf-8"?>
<p:tagLst xmlns:a="http://schemas.openxmlformats.org/drawingml/2006/main" xmlns:r="http://schemas.openxmlformats.org/officeDocument/2006/relationships" xmlns:p="http://schemas.openxmlformats.org/presentationml/2006/main">
  <p:tag name="DVSHAPEID" val="J9AaGrXjmjyHo0u3kgKXpR"/>
</p:tagLst>
</file>

<file path=ppt/tags/tag1106.xml><?xml version="1.0" encoding="utf-8"?>
<p:tagLst xmlns:a="http://schemas.openxmlformats.org/drawingml/2006/main" xmlns:r="http://schemas.openxmlformats.org/officeDocument/2006/relationships" xmlns:p="http://schemas.openxmlformats.org/presentationml/2006/main">
  <p:tag name="DVSECTIONID" val="Kyi5W8GVWVQZdsIATslGRm"/>
</p:tagLst>
</file>

<file path=ppt/tags/tag1107.xml><?xml version="1.0" encoding="utf-8"?>
<p:tagLst xmlns:a="http://schemas.openxmlformats.org/drawingml/2006/main" xmlns:r="http://schemas.openxmlformats.org/officeDocument/2006/relationships" xmlns:p="http://schemas.openxmlformats.org/presentationml/2006/main">
  <p:tag name="DVSHAPEID" val="8H6saHeznNhoFty9kHSlne"/>
</p:tagLst>
</file>

<file path=ppt/tags/tag1108.xml><?xml version="1.0" encoding="utf-8"?>
<p:tagLst xmlns:a="http://schemas.openxmlformats.org/drawingml/2006/main" xmlns:r="http://schemas.openxmlformats.org/officeDocument/2006/relationships" xmlns:p="http://schemas.openxmlformats.org/presentationml/2006/main">
  <p:tag name="DVSECTIONID" val="ClhZpkdsekbScbdlZkJaxO"/>
</p:tagLst>
</file>

<file path=ppt/tags/tag1109.xml><?xml version="1.0" encoding="utf-8"?>
<p:tagLst xmlns:a="http://schemas.openxmlformats.org/drawingml/2006/main" xmlns:r="http://schemas.openxmlformats.org/officeDocument/2006/relationships" xmlns:p="http://schemas.openxmlformats.org/presentationml/2006/main">
  <p:tag name="DVSECTIONID" val="HCbXYfK37qgYU5AleqNrKe"/>
</p:tagLst>
</file>

<file path=ppt/tags/tag111.xml><?xml version="1.0" encoding="utf-8"?>
<p:tagLst xmlns:a="http://schemas.openxmlformats.org/drawingml/2006/main" xmlns:r="http://schemas.openxmlformats.org/officeDocument/2006/relationships" xmlns:p="http://schemas.openxmlformats.org/presentationml/2006/main">
  <p:tag name="DVSHAPEID" val="hq2ZM9l5pS2tH9D8NwbL6X"/>
</p:tagLst>
</file>

<file path=ppt/tags/tag1110.xml><?xml version="1.0" encoding="utf-8"?>
<p:tagLst xmlns:a="http://schemas.openxmlformats.org/drawingml/2006/main" xmlns:r="http://schemas.openxmlformats.org/officeDocument/2006/relationships" xmlns:p="http://schemas.openxmlformats.org/presentationml/2006/main">
  <p:tag name="DVSHAPEID" val="6FMe50yXdbTZnr5fWr3gln"/>
</p:tagLst>
</file>

<file path=ppt/tags/tag1111.xml><?xml version="1.0" encoding="utf-8"?>
<p:tagLst xmlns:a="http://schemas.openxmlformats.org/drawingml/2006/main" xmlns:r="http://schemas.openxmlformats.org/officeDocument/2006/relationships" xmlns:p="http://schemas.openxmlformats.org/presentationml/2006/main">
  <p:tag name="DVSECTIONID" val="6ohamoKlRUhOEFOrmYHbcK"/>
</p:tagLst>
</file>

<file path=ppt/tags/tag1112.xml><?xml version="1.0" encoding="utf-8"?>
<p:tagLst xmlns:a="http://schemas.openxmlformats.org/drawingml/2006/main" xmlns:r="http://schemas.openxmlformats.org/officeDocument/2006/relationships" xmlns:p="http://schemas.openxmlformats.org/presentationml/2006/main">
  <p:tag name="DVSECTIONID" val="2HXYDDQNelxOZOcHxO8KZb"/>
</p:tagLst>
</file>

<file path=ppt/tags/tag1113.xml><?xml version="1.0" encoding="utf-8"?>
<p:tagLst xmlns:a="http://schemas.openxmlformats.org/drawingml/2006/main" xmlns:r="http://schemas.openxmlformats.org/officeDocument/2006/relationships" xmlns:p="http://schemas.openxmlformats.org/presentationml/2006/main">
  <p:tag name="DVSECTIONID" val="jqv300QBR5fhmENJ7LqOaA"/>
</p:tagLst>
</file>

<file path=ppt/tags/tag1114.xml><?xml version="1.0" encoding="utf-8"?>
<p:tagLst xmlns:a="http://schemas.openxmlformats.org/drawingml/2006/main" xmlns:r="http://schemas.openxmlformats.org/officeDocument/2006/relationships" xmlns:p="http://schemas.openxmlformats.org/presentationml/2006/main">
  <p:tag name="DVSHAPEID" val="hVf0yqG84j4hI3zyWq7o3g"/>
</p:tagLst>
</file>

<file path=ppt/tags/tag1115.xml><?xml version="1.0" encoding="utf-8"?>
<p:tagLst xmlns:a="http://schemas.openxmlformats.org/drawingml/2006/main" xmlns:r="http://schemas.openxmlformats.org/officeDocument/2006/relationships" xmlns:p="http://schemas.openxmlformats.org/presentationml/2006/main">
  <p:tag name="DVSHAPEID" val="Z8soNUIyuL4oVPewMfqSao"/>
</p:tagLst>
</file>

<file path=ppt/tags/tag1116.xml><?xml version="1.0" encoding="utf-8"?>
<p:tagLst xmlns:a="http://schemas.openxmlformats.org/drawingml/2006/main" xmlns:r="http://schemas.openxmlformats.org/officeDocument/2006/relationships" xmlns:p="http://schemas.openxmlformats.org/presentationml/2006/main">
  <p:tag name="DVSECTIONID" val="bDaN9Soedd2RoxszCQXCts"/>
</p:tagLst>
</file>

<file path=ppt/tags/tag1117.xml><?xml version="1.0" encoding="utf-8"?>
<p:tagLst xmlns:a="http://schemas.openxmlformats.org/drawingml/2006/main" xmlns:r="http://schemas.openxmlformats.org/officeDocument/2006/relationships" xmlns:p="http://schemas.openxmlformats.org/presentationml/2006/main">
  <p:tag name="DVSECTIONID" val="yIsyTNGnkb1IeSTcRXdDR2"/>
</p:tagLst>
</file>

<file path=ppt/tags/tag1118.xml><?xml version="1.0" encoding="utf-8"?>
<p:tagLst xmlns:a="http://schemas.openxmlformats.org/drawingml/2006/main" xmlns:r="http://schemas.openxmlformats.org/officeDocument/2006/relationships" xmlns:p="http://schemas.openxmlformats.org/presentationml/2006/main">
  <p:tag name="DVSHAPEID" val="cvK4FeEoYm40W7y9CMqwPj"/>
</p:tagLst>
</file>

<file path=ppt/tags/tag1119.xml><?xml version="1.0" encoding="utf-8"?>
<p:tagLst xmlns:a="http://schemas.openxmlformats.org/drawingml/2006/main" xmlns:r="http://schemas.openxmlformats.org/officeDocument/2006/relationships" xmlns:p="http://schemas.openxmlformats.org/presentationml/2006/main">
  <p:tag name="DVSHAPEID" val="dj8KjpDSYb5BWWEJftT5MI"/>
</p:tagLst>
</file>

<file path=ppt/tags/tag112.xml><?xml version="1.0" encoding="utf-8"?>
<p:tagLst xmlns:a="http://schemas.openxmlformats.org/drawingml/2006/main" xmlns:r="http://schemas.openxmlformats.org/officeDocument/2006/relationships" xmlns:p="http://schemas.openxmlformats.org/presentationml/2006/main">
  <p:tag name="DVSHAPEID" val="R4IzF3CGAvrc4WAdmIm9b9"/>
</p:tagLst>
</file>

<file path=ppt/tags/tag1120.xml><?xml version="1.0" encoding="utf-8"?>
<p:tagLst xmlns:a="http://schemas.openxmlformats.org/drawingml/2006/main" xmlns:r="http://schemas.openxmlformats.org/officeDocument/2006/relationships" xmlns:p="http://schemas.openxmlformats.org/presentationml/2006/main">
  <p:tag name="DVSECTIONID" val="eugghx8zRx6J5rlAZAyQTR"/>
</p:tagLst>
</file>

<file path=ppt/tags/tag1121.xml><?xml version="1.0" encoding="utf-8"?>
<p:tagLst xmlns:a="http://schemas.openxmlformats.org/drawingml/2006/main" xmlns:r="http://schemas.openxmlformats.org/officeDocument/2006/relationships" xmlns:p="http://schemas.openxmlformats.org/presentationml/2006/main">
  <p:tag name="DVSECTIONID" val="MvKDUckFGQUefLVdFrZkjX"/>
</p:tagLst>
</file>

<file path=ppt/tags/tag1122.xml><?xml version="1.0" encoding="utf-8"?>
<p:tagLst xmlns:a="http://schemas.openxmlformats.org/drawingml/2006/main" xmlns:r="http://schemas.openxmlformats.org/officeDocument/2006/relationships" xmlns:p="http://schemas.openxmlformats.org/presentationml/2006/main">
  <p:tag name="DVSHAPEID" val="UKTjBugVeMa7uz73xiFReQ"/>
</p:tagLst>
</file>

<file path=ppt/tags/tag1123.xml><?xml version="1.0" encoding="utf-8"?>
<p:tagLst xmlns:a="http://schemas.openxmlformats.org/drawingml/2006/main" xmlns:r="http://schemas.openxmlformats.org/officeDocument/2006/relationships" xmlns:p="http://schemas.openxmlformats.org/presentationml/2006/main">
  <p:tag name="DVSHAPEID" val="j7w7vSvsnHoUp8V7pvQcEZ"/>
</p:tagLst>
</file>

<file path=ppt/tags/tag1124.xml><?xml version="1.0" encoding="utf-8"?>
<p:tagLst xmlns:a="http://schemas.openxmlformats.org/drawingml/2006/main" xmlns:r="http://schemas.openxmlformats.org/officeDocument/2006/relationships" xmlns:p="http://schemas.openxmlformats.org/presentationml/2006/main">
  <p:tag name="DVSECTIONID" val="q8xZ2jruAWoGgorBLwmMCR"/>
</p:tagLst>
</file>

<file path=ppt/tags/tag1125.xml><?xml version="1.0" encoding="utf-8"?>
<p:tagLst xmlns:a="http://schemas.openxmlformats.org/drawingml/2006/main" xmlns:r="http://schemas.openxmlformats.org/officeDocument/2006/relationships" xmlns:p="http://schemas.openxmlformats.org/presentationml/2006/main">
  <p:tag name="DVSECTIONID" val="OhBY5pitpBgDSlU9ibEfWO"/>
</p:tagLst>
</file>

<file path=ppt/tags/tag1126.xml><?xml version="1.0" encoding="utf-8"?>
<p:tagLst xmlns:a="http://schemas.openxmlformats.org/drawingml/2006/main" xmlns:r="http://schemas.openxmlformats.org/officeDocument/2006/relationships" xmlns:p="http://schemas.openxmlformats.org/presentationml/2006/main">
  <p:tag name="DVSHAPEID" val="gR8g2wGqusQ30mJqh2SJwJ"/>
</p:tagLst>
</file>

<file path=ppt/tags/tag1127.xml><?xml version="1.0" encoding="utf-8"?>
<p:tagLst xmlns:a="http://schemas.openxmlformats.org/drawingml/2006/main" xmlns:r="http://schemas.openxmlformats.org/officeDocument/2006/relationships" xmlns:p="http://schemas.openxmlformats.org/presentationml/2006/main">
  <p:tag name="DVSHAPEID" val="a4ooiP7HVRzPLLVBWkUSFj"/>
</p:tagLst>
</file>

<file path=ppt/tags/tag1128.xml><?xml version="1.0" encoding="utf-8"?>
<p:tagLst xmlns:a="http://schemas.openxmlformats.org/drawingml/2006/main" xmlns:r="http://schemas.openxmlformats.org/officeDocument/2006/relationships" xmlns:p="http://schemas.openxmlformats.org/presentationml/2006/main">
  <p:tag name="DVSECTIONID" val="49Aj56jDctWVhELXzo5VvJ"/>
</p:tagLst>
</file>

<file path=ppt/tags/tag1129.xml><?xml version="1.0" encoding="utf-8"?>
<p:tagLst xmlns:a="http://schemas.openxmlformats.org/drawingml/2006/main" xmlns:r="http://schemas.openxmlformats.org/officeDocument/2006/relationships" xmlns:p="http://schemas.openxmlformats.org/presentationml/2006/main">
  <p:tag name="DVSECTIONID" val="7gOFKhicbkf0tBmopJfCQK"/>
</p:tagLst>
</file>

<file path=ppt/tags/tag113.xml><?xml version="1.0" encoding="utf-8"?>
<p:tagLst xmlns:a="http://schemas.openxmlformats.org/drawingml/2006/main" xmlns:r="http://schemas.openxmlformats.org/officeDocument/2006/relationships" xmlns:p="http://schemas.openxmlformats.org/presentationml/2006/main">
  <p:tag name="DVSHAPEID" val="tHpkuuxwmSOkzXgcuisIiw"/>
</p:tagLst>
</file>

<file path=ppt/tags/tag1130.xml><?xml version="1.0" encoding="utf-8"?>
<p:tagLst xmlns:a="http://schemas.openxmlformats.org/drawingml/2006/main" xmlns:r="http://schemas.openxmlformats.org/officeDocument/2006/relationships" xmlns:p="http://schemas.openxmlformats.org/presentationml/2006/main">
  <p:tag name="DVSHAPEID" val="k4uoT6dKfKNxH4RDeRiNxY"/>
</p:tagLst>
</file>

<file path=ppt/tags/tag1131.xml><?xml version="1.0" encoding="utf-8"?>
<p:tagLst xmlns:a="http://schemas.openxmlformats.org/drawingml/2006/main" xmlns:r="http://schemas.openxmlformats.org/officeDocument/2006/relationships" xmlns:p="http://schemas.openxmlformats.org/presentationml/2006/main">
  <p:tag name="DVSHAPEID" val="ubBYuF5yOD4QJjTUW1tbBO"/>
</p:tagLst>
</file>

<file path=ppt/tags/tag1132.xml><?xml version="1.0" encoding="utf-8"?>
<p:tagLst xmlns:a="http://schemas.openxmlformats.org/drawingml/2006/main" xmlns:r="http://schemas.openxmlformats.org/officeDocument/2006/relationships" xmlns:p="http://schemas.openxmlformats.org/presentationml/2006/main">
  <p:tag name="DVSECTIONID" val="5mNqpaskrDz2SlSkNWuyjc"/>
</p:tagLst>
</file>

<file path=ppt/tags/tag1133.xml><?xml version="1.0" encoding="utf-8"?>
<p:tagLst xmlns:a="http://schemas.openxmlformats.org/drawingml/2006/main" xmlns:r="http://schemas.openxmlformats.org/officeDocument/2006/relationships" xmlns:p="http://schemas.openxmlformats.org/presentationml/2006/main">
  <p:tag name="DVSHAPEID" val="2d3RKj63ASMlAjNUByEHW9"/>
</p:tagLst>
</file>

<file path=ppt/tags/tag1134.xml><?xml version="1.0" encoding="utf-8"?>
<p:tagLst xmlns:a="http://schemas.openxmlformats.org/drawingml/2006/main" xmlns:r="http://schemas.openxmlformats.org/officeDocument/2006/relationships" xmlns:p="http://schemas.openxmlformats.org/presentationml/2006/main">
  <p:tag name="DVSHAPEID" val="sRkyJjVhjmmF9nUDVMrL3c"/>
</p:tagLst>
</file>

<file path=ppt/tags/tag1135.xml><?xml version="1.0" encoding="utf-8"?>
<p:tagLst xmlns:a="http://schemas.openxmlformats.org/drawingml/2006/main" xmlns:r="http://schemas.openxmlformats.org/officeDocument/2006/relationships" xmlns:p="http://schemas.openxmlformats.org/presentationml/2006/main">
  <p:tag name="DVSECTIONID" val="gy07LlU43DVmarRkR7KRSB"/>
</p:tagLst>
</file>

<file path=ppt/tags/tag1136.xml><?xml version="1.0" encoding="utf-8"?>
<p:tagLst xmlns:a="http://schemas.openxmlformats.org/drawingml/2006/main" xmlns:r="http://schemas.openxmlformats.org/officeDocument/2006/relationships" xmlns:p="http://schemas.openxmlformats.org/presentationml/2006/main">
  <p:tag name="DVSHAPEID" val="3nIA61pUwUSSLcxbzM7iyq"/>
</p:tagLst>
</file>

<file path=ppt/tags/tag1137.xml><?xml version="1.0" encoding="utf-8"?>
<p:tagLst xmlns:a="http://schemas.openxmlformats.org/drawingml/2006/main" xmlns:r="http://schemas.openxmlformats.org/officeDocument/2006/relationships" xmlns:p="http://schemas.openxmlformats.org/presentationml/2006/main">
  <p:tag name="DVSHAPEID" val="ZVap0XDRfa6fOWP9cURoPs"/>
</p:tagLst>
</file>

<file path=ppt/tags/tag1138.xml><?xml version="1.0" encoding="utf-8"?>
<p:tagLst xmlns:a="http://schemas.openxmlformats.org/drawingml/2006/main" xmlns:r="http://schemas.openxmlformats.org/officeDocument/2006/relationships" xmlns:p="http://schemas.openxmlformats.org/presentationml/2006/main">
  <p:tag name="DVSECTIONID" val="qqJ0v5Vj7hrT5fpip7qnzW"/>
</p:tagLst>
</file>

<file path=ppt/tags/tag1139.xml><?xml version="1.0" encoding="utf-8"?>
<p:tagLst xmlns:a="http://schemas.openxmlformats.org/drawingml/2006/main" xmlns:r="http://schemas.openxmlformats.org/officeDocument/2006/relationships" xmlns:p="http://schemas.openxmlformats.org/presentationml/2006/main">
  <p:tag name="DVSHAPEID" val="NgCI6JcFDKECoNpH0shEEH"/>
</p:tagLst>
</file>

<file path=ppt/tags/tag114.xml><?xml version="1.0" encoding="utf-8"?>
<p:tagLst xmlns:a="http://schemas.openxmlformats.org/drawingml/2006/main" xmlns:r="http://schemas.openxmlformats.org/officeDocument/2006/relationships" xmlns:p="http://schemas.openxmlformats.org/presentationml/2006/main">
  <p:tag name="DVSHAPEID" val="1v4GxAaspWLHB1alz8849z"/>
</p:tagLst>
</file>

<file path=ppt/tags/tag1140.xml><?xml version="1.0" encoding="utf-8"?>
<p:tagLst xmlns:a="http://schemas.openxmlformats.org/drawingml/2006/main" xmlns:r="http://schemas.openxmlformats.org/officeDocument/2006/relationships" xmlns:p="http://schemas.openxmlformats.org/presentationml/2006/main">
  <p:tag name="DVSHAPEID" val="LvnAmqzdqaBw8TNhRUFAxl"/>
</p:tagLst>
</file>

<file path=ppt/tags/tag1141.xml><?xml version="1.0" encoding="utf-8"?>
<p:tagLst xmlns:a="http://schemas.openxmlformats.org/drawingml/2006/main" xmlns:r="http://schemas.openxmlformats.org/officeDocument/2006/relationships" xmlns:p="http://schemas.openxmlformats.org/presentationml/2006/main">
  <p:tag name="DVSECTIONID" val="6varst5nOsjF7AoKPO8KvE"/>
</p:tagLst>
</file>

<file path=ppt/tags/tag1142.xml><?xml version="1.0" encoding="utf-8"?>
<p:tagLst xmlns:a="http://schemas.openxmlformats.org/drawingml/2006/main" xmlns:r="http://schemas.openxmlformats.org/officeDocument/2006/relationships" xmlns:p="http://schemas.openxmlformats.org/presentationml/2006/main">
  <p:tag name="DVSHAPEID" val="Bby1JvTp7aO5v6kwnM6pjt"/>
</p:tagLst>
</file>

<file path=ppt/tags/tag1143.xml><?xml version="1.0" encoding="utf-8"?>
<p:tagLst xmlns:a="http://schemas.openxmlformats.org/drawingml/2006/main" xmlns:r="http://schemas.openxmlformats.org/officeDocument/2006/relationships" xmlns:p="http://schemas.openxmlformats.org/presentationml/2006/main">
  <p:tag name="DVSHAPEID" val="1SFvUJAnZ4apTc2kH3k12q"/>
</p:tagLst>
</file>

<file path=ppt/tags/tag1144.xml><?xml version="1.0" encoding="utf-8"?>
<p:tagLst xmlns:a="http://schemas.openxmlformats.org/drawingml/2006/main" xmlns:r="http://schemas.openxmlformats.org/officeDocument/2006/relationships" xmlns:p="http://schemas.openxmlformats.org/presentationml/2006/main">
  <p:tag name="DVSHAPEID" val="I2oGWlwSt717aFmdB9OJbK"/>
</p:tagLst>
</file>

<file path=ppt/tags/tag1145.xml><?xml version="1.0" encoding="utf-8"?>
<p:tagLst xmlns:a="http://schemas.openxmlformats.org/drawingml/2006/main" xmlns:r="http://schemas.openxmlformats.org/officeDocument/2006/relationships" xmlns:p="http://schemas.openxmlformats.org/presentationml/2006/main">
  <p:tag name="DVSECTIONID" val="VhlCUyHDrv1ujdQ4CrdJtY"/>
</p:tagLst>
</file>

<file path=ppt/tags/tag1146.xml><?xml version="1.0" encoding="utf-8"?>
<p:tagLst xmlns:a="http://schemas.openxmlformats.org/drawingml/2006/main" xmlns:r="http://schemas.openxmlformats.org/officeDocument/2006/relationships" xmlns:p="http://schemas.openxmlformats.org/presentationml/2006/main">
  <p:tag name="DVSHAPEID" val="V5c8t2425irB9D7dNfQ6A2"/>
</p:tagLst>
</file>

<file path=ppt/tags/tag1147.xml><?xml version="1.0" encoding="utf-8"?>
<p:tagLst xmlns:a="http://schemas.openxmlformats.org/drawingml/2006/main" xmlns:r="http://schemas.openxmlformats.org/officeDocument/2006/relationships" xmlns:p="http://schemas.openxmlformats.org/presentationml/2006/main">
  <p:tag name="DVSHAPEID" val="oM2mYtsacjfY7jtNRuOr2J"/>
</p:tagLst>
</file>

<file path=ppt/tags/tag1148.xml><?xml version="1.0" encoding="utf-8"?>
<p:tagLst xmlns:a="http://schemas.openxmlformats.org/drawingml/2006/main" xmlns:r="http://schemas.openxmlformats.org/officeDocument/2006/relationships" xmlns:p="http://schemas.openxmlformats.org/presentationml/2006/main">
  <p:tag name="DVSHAPEID" val="GywJ6nmyT49SHq674BzU57"/>
</p:tagLst>
</file>

<file path=ppt/tags/tag1149.xml><?xml version="1.0" encoding="utf-8"?>
<p:tagLst xmlns:a="http://schemas.openxmlformats.org/drawingml/2006/main" xmlns:r="http://schemas.openxmlformats.org/officeDocument/2006/relationships" xmlns:p="http://schemas.openxmlformats.org/presentationml/2006/main">
  <p:tag name="DVSECTIONID" val="zq7PUEhBePqszS5QzwGa0O"/>
</p:tagLst>
</file>

<file path=ppt/tags/tag115.xml><?xml version="1.0" encoding="utf-8"?>
<p:tagLst xmlns:a="http://schemas.openxmlformats.org/drawingml/2006/main" xmlns:r="http://schemas.openxmlformats.org/officeDocument/2006/relationships" xmlns:p="http://schemas.openxmlformats.org/presentationml/2006/main">
  <p:tag name="DVSHAPEID" val="nKnDX9e3HtRWFUfNWXmTsS"/>
</p:tagLst>
</file>

<file path=ppt/tags/tag1150.xml><?xml version="1.0" encoding="utf-8"?>
<p:tagLst xmlns:a="http://schemas.openxmlformats.org/drawingml/2006/main" xmlns:r="http://schemas.openxmlformats.org/officeDocument/2006/relationships" xmlns:p="http://schemas.openxmlformats.org/presentationml/2006/main">
  <p:tag name="DVSHAPEID" val="mbvNJZomi80E5tQen5ODpa"/>
</p:tagLst>
</file>

<file path=ppt/tags/tag1151.xml><?xml version="1.0" encoding="utf-8"?>
<p:tagLst xmlns:a="http://schemas.openxmlformats.org/drawingml/2006/main" xmlns:r="http://schemas.openxmlformats.org/officeDocument/2006/relationships" xmlns:p="http://schemas.openxmlformats.org/presentationml/2006/main">
  <p:tag name="DVSHAPEID" val="OeC3GKpcR7DyckdiDmaxL1"/>
</p:tagLst>
</file>

<file path=ppt/tags/tag1152.xml><?xml version="1.0" encoding="utf-8"?>
<p:tagLst xmlns:a="http://schemas.openxmlformats.org/drawingml/2006/main" xmlns:r="http://schemas.openxmlformats.org/officeDocument/2006/relationships" xmlns:p="http://schemas.openxmlformats.org/presentationml/2006/main">
  <p:tag name="DVSHAPEID" val="S2lDhPdu6sIbmhbGiEW5gT"/>
</p:tagLst>
</file>

<file path=ppt/tags/tag1153.xml><?xml version="1.0" encoding="utf-8"?>
<p:tagLst xmlns:a="http://schemas.openxmlformats.org/drawingml/2006/main" xmlns:r="http://schemas.openxmlformats.org/officeDocument/2006/relationships" xmlns:p="http://schemas.openxmlformats.org/presentationml/2006/main">
  <p:tag name="DVSECTIONID" val="DCgaULcGwMbWIVv4E3lQgc"/>
</p:tagLst>
</file>

<file path=ppt/tags/tag1154.xml><?xml version="1.0" encoding="utf-8"?>
<p:tagLst xmlns:a="http://schemas.openxmlformats.org/drawingml/2006/main" xmlns:r="http://schemas.openxmlformats.org/officeDocument/2006/relationships" xmlns:p="http://schemas.openxmlformats.org/presentationml/2006/main">
  <p:tag name="DVSHAPEID" val="1wgv15rrtSoNlAI3szYn0a"/>
</p:tagLst>
</file>

<file path=ppt/tags/tag1155.xml><?xml version="1.0" encoding="utf-8"?>
<p:tagLst xmlns:a="http://schemas.openxmlformats.org/drawingml/2006/main" xmlns:r="http://schemas.openxmlformats.org/officeDocument/2006/relationships" xmlns:p="http://schemas.openxmlformats.org/presentationml/2006/main">
  <p:tag name="DVSHAPEID" val="Q0YV6X3wAGKZ0OmLO83FZQ"/>
</p:tagLst>
</file>

<file path=ppt/tags/tag1156.xml><?xml version="1.0" encoding="utf-8"?>
<p:tagLst xmlns:a="http://schemas.openxmlformats.org/drawingml/2006/main" xmlns:r="http://schemas.openxmlformats.org/officeDocument/2006/relationships" xmlns:p="http://schemas.openxmlformats.org/presentationml/2006/main">
  <p:tag name="DVSECTIONID" val="4REXYMSG3iYKMuzJJwpyiE"/>
</p:tagLst>
</file>

<file path=ppt/tags/tag1157.xml><?xml version="1.0" encoding="utf-8"?>
<p:tagLst xmlns:a="http://schemas.openxmlformats.org/drawingml/2006/main" xmlns:r="http://schemas.openxmlformats.org/officeDocument/2006/relationships" xmlns:p="http://schemas.openxmlformats.org/presentationml/2006/main">
  <p:tag name="DVSHAPEID" val="NzWBXfbm7TSQGgx5YtnWhI"/>
</p:tagLst>
</file>

<file path=ppt/tags/tag1158.xml><?xml version="1.0" encoding="utf-8"?>
<p:tagLst xmlns:a="http://schemas.openxmlformats.org/drawingml/2006/main" xmlns:r="http://schemas.openxmlformats.org/officeDocument/2006/relationships" xmlns:p="http://schemas.openxmlformats.org/presentationml/2006/main">
  <p:tag name="DVSHAPEID" val="2lzTGHKPkkb0doZuZOkdyR"/>
</p:tagLst>
</file>

<file path=ppt/tags/tag1159.xml><?xml version="1.0" encoding="utf-8"?>
<p:tagLst xmlns:a="http://schemas.openxmlformats.org/drawingml/2006/main" xmlns:r="http://schemas.openxmlformats.org/officeDocument/2006/relationships" xmlns:p="http://schemas.openxmlformats.org/presentationml/2006/main">
  <p:tag name="DVSECTIONID" val="gC9akuSCPayryowXMpOQIS"/>
</p:tagLst>
</file>

<file path=ppt/tags/tag116.xml><?xml version="1.0" encoding="utf-8"?>
<p:tagLst xmlns:a="http://schemas.openxmlformats.org/drawingml/2006/main" xmlns:r="http://schemas.openxmlformats.org/officeDocument/2006/relationships" xmlns:p="http://schemas.openxmlformats.org/presentationml/2006/main">
  <p:tag name="DVSHAPEID" val="zRlf28JkAdns7jjUC0dlfi"/>
</p:tagLst>
</file>

<file path=ppt/tags/tag1160.xml><?xml version="1.0" encoding="utf-8"?>
<p:tagLst xmlns:a="http://schemas.openxmlformats.org/drawingml/2006/main" xmlns:r="http://schemas.openxmlformats.org/officeDocument/2006/relationships" xmlns:p="http://schemas.openxmlformats.org/presentationml/2006/main">
  <p:tag name="DVSHAPEID" val="6a86eJazi2y4wA23zuChyy"/>
</p:tagLst>
</file>

<file path=ppt/tags/tag1161.xml><?xml version="1.0" encoding="utf-8"?>
<p:tagLst xmlns:a="http://schemas.openxmlformats.org/drawingml/2006/main" xmlns:r="http://schemas.openxmlformats.org/officeDocument/2006/relationships" xmlns:p="http://schemas.openxmlformats.org/presentationml/2006/main">
  <p:tag name="DVSHAPEID" val="EG385ttzB39bfpLAs1FK29"/>
</p:tagLst>
</file>

<file path=ppt/tags/tag1162.xml><?xml version="1.0" encoding="utf-8"?>
<p:tagLst xmlns:a="http://schemas.openxmlformats.org/drawingml/2006/main" xmlns:r="http://schemas.openxmlformats.org/officeDocument/2006/relationships" xmlns:p="http://schemas.openxmlformats.org/presentationml/2006/main">
  <p:tag name="DVSECTIONID" val="YX80vVjOqITqB1NOrnOqtN"/>
</p:tagLst>
</file>

<file path=ppt/tags/tag1163.xml><?xml version="1.0" encoding="utf-8"?>
<p:tagLst xmlns:a="http://schemas.openxmlformats.org/drawingml/2006/main" xmlns:r="http://schemas.openxmlformats.org/officeDocument/2006/relationships" xmlns:p="http://schemas.openxmlformats.org/presentationml/2006/main">
  <p:tag name="DVSHAPEID" val="r8SpsVfQBhiyvr35DG5Iqu"/>
</p:tagLst>
</file>

<file path=ppt/tags/tag1164.xml><?xml version="1.0" encoding="utf-8"?>
<p:tagLst xmlns:a="http://schemas.openxmlformats.org/drawingml/2006/main" xmlns:r="http://schemas.openxmlformats.org/officeDocument/2006/relationships" xmlns:p="http://schemas.openxmlformats.org/presentationml/2006/main">
  <p:tag name="DVSHAPEID" val="VklCiY1ABNvveUgG1xkLrS"/>
</p:tagLst>
</file>

<file path=ppt/tags/tag1165.xml><?xml version="1.0" encoding="utf-8"?>
<p:tagLst xmlns:a="http://schemas.openxmlformats.org/drawingml/2006/main" xmlns:r="http://schemas.openxmlformats.org/officeDocument/2006/relationships" xmlns:p="http://schemas.openxmlformats.org/presentationml/2006/main">
  <p:tag name="DVSECTIONID" val="clWbdMKZKsVnDb2kZWj0KQ"/>
</p:tagLst>
</file>

<file path=ppt/tags/tag1166.xml><?xml version="1.0" encoding="utf-8"?>
<p:tagLst xmlns:a="http://schemas.openxmlformats.org/drawingml/2006/main" xmlns:r="http://schemas.openxmlformats.org/officeDocument/2006/relationships" xmlns:p="http://schemas.openxmlformats.org/presentationml/2006/main">
  <p:tag name="DVSHAPEID" val="SGUjxnnZFjIWdx4PDgP0Gu"/>
</p:tagLst>
</file>

<file path=ppt/tags/tag1167.xml><?xml version="1.0" encoding="utf-8"?>
<p:tagLst xmlns:a="http://schemas.openxmlformats.org/drawingml/2006/main" xmlns:r="http://schemas.openxmlformats.org/officeDocument/2006/relationships" xmlns:p="http://schemas.openxmlformats.org/presentationml/2006/main">
  <p:tag name="DVSHAPEID" val="3Zd8PXFxoF32sEIYqEdB8b"/>
</p:tagLst>
</file>

<file path=ppt/tags/tag1168.xml><?xml version="1.0" encoding="utf-8"?>
<p:tagLst xmlns:a="http://schemas.openxmlformats.org/drawingml/2006/main" xmlns:r="http://schemas.openxmlformats.org/officeDocument/2006/relationships" xmlns:p="http://schemas.openxmlformats.org/presentationml/2006/main">
  <p:tag name="DVSHAPEID" val="MhHJCbU3VqcoDU6pxqk7V3"/>
</p:tagLst>
</file>

<file path=ppt/tags/tag1169.xml><?xml version="1.0" encoding="utf-8"?>
<p:tagLst xmlns:a="http://schemas.openxmlformats.org/drawingml/2006/main" xmlns:r="http://schemas.openxmlformats.org/officeDocument/2006/relationships" xmlns:p="http://schemas.openxmlformats.org/presentationml/2006/main">
  <p:tag name="DVSECTIONID" val="ZDNuDIAJSBQ8ecJyh1Vk1A"/>
</p:tagLst>
</file>

<file path=ppt/tags/tag117.xml><?xml version="1.0" encoding="utf-8"?>
<p:tagLst xmlns:a="http://schemas.openxmlformats.org/drawingml/2006/main" xmlns:r="http://schemas.openxmlformats.org/officeDocument/2006/relationships" xmlns:p="http://schemas.openxmlformats.org/presentationml/2006/main">
  <p:tag name="DVSHAPEID" val="QElg5LbbHf6vbvhH76knSD"/>
</p:tagLst>
</file>

<file path=ppt/tags/tag1170.xml><?xml version="1.0" encoding="utf-8"?>
<p:tagLst xmlns:a="http://schemas.openxmlformats.org/drawingml/2006/main" xmlns:r="http://schemas.openxmlformats.org/officeDocument/2006/relationships" xmlns:p="http://schemas.openxmlformats.org/presentationml/2006/main">
  <p:tag name="DVSECTIONID" val="PFWW10Dw19D8ZoIKBrSo2f"/>
</p:tagLst>
</file>

<file path=ppt/tags/tag1171.xml><?xml version="1.0" encoding="utf-8"?>
<p:tagLst xmlns:a="http://schemas.openxmlformats.org/drawingml/2006/main" xmlns:r="http://schemas.openxmlformats.org/officeDocument/2006/relationships" xmlns:p="http://schemas.openxmlformats.org/presentationml/2006/main">
  <p:tag name="DVSECTIONID" val="0HTSHycyX09pO7xHHz5lzH"/>
</p:tagLst>
</file>

<file path=ppt/tags/tag1172.xml><?xml version="1.0" encoding="utf-8"?>
<p:tagLst xmlns:a="http://schemas.openxmlformats.org/drawingml/2006/main" xmlns:r="http://schemas.openxmlformats.org/officeDocument/2006/relationships" xmlns:p="http://schemas.openxmlformats.org/presentationml/2006/main">
  <p:tag name="DVSHAPEID" val="RowvEMqUdLIiQE9WaAtNRn"/>
</p:tagLst>
</file>

<file path=ppt/tags/tag1173.xml><?xml version="1.0" encoding="utf-8"?>
<p:tagLst xmlns:a="http://schemas.openxmlformats.org/drawingml/2006/main" xmlns:r="http://schemas.openxmlformats.org/officeDocument/2006/relationships" xmlns:p="http://schemas.openxmlformats.org/presentationml/2006/main">
  <p:tag name="DVSECTIONID" val="v6clQxpurCxzFf38j4ksbD"/>
</p:tagLst>
</file>

<file path=ppt/tags/tag1174.xml><?xml version="1.0" encoding="utf-8"?>
<p:tagLst xmlns:a="http://schemas.openxmlformats.org/drawingml/2006/main" xmlns:r="http://schemas.openxmlformats.org/officeDocument/2006/relationships" xmlns:p="http://schemas.openxmlformats.org/presentationml/2006/main">
  <p:tag name="DVSHAPEID" val="eTMO3Z8Tub5K8h5VxiCcpt"/>
</p:tagLst>
</file>

<file path=ppt/tags/tag1175.xml><?xml version="1.0" encoding="utf-8"?>
<p:tagLst xmlns:a="http://schemas.openxmlformats.org/drawingml/2006/main" xmlns:r="http://schemas.openxmlformats.org/officeDocument/2006/relationships" xmlns:p="http://schemas.openxmlformats.org/presentationml/2006/main">
  <p:tag name="DVSECTIONID" val="YAzAcUJjiHFjbNGlIF8tyx"/>
</p:tagLst>
</file>

<file path=ppt/tags/tag1176.xml><?xml version="1.0" encoding="utf-8"?>
<p:tagLst xmlns:a="http://schemas.openxmlformats.org/drawingml/2006/main" xmlns:r="http://schemas.openxmlformats.org/officeDocument/2006/relationships" xmlns:p="http://schemas.openxmlformats.org/presentationml/2006/main">
  <p:tag name="DVSHAPEID" val="qFkwNxwNix0uaCIPJqLjgw"/>
</p:tagLst>
</file>

<file path=ppt/tags/tag1177.xml><?xml version="1.0" encoding="utf-8"?>
<p:tagLst xmlns:a="http://schemas.openxmlformats.org/drawingml/2006/main" xmlns:r="http://schemas.openxmlformats.org/officeDocument/2006/relationships" xmlns:p="http://schemas.openxmlformats.org/presentationml/2006/main">
  <p:tag name="DVSECTIONID" val="RfsiDzg017vS7BMfkvL8jQ"/>
</p:tagLst>
</file>

<file path=ppt/tags/tag1178.xml><?xml version="1.0" encoding="utf-8"?>
<p:tagLst xmlns:a="http://schemas.openxmlformats.org/drawingml/2006/main" xmlns:r="http://schemas.openxmlformats.org/officeDocument/2006/relationships" xmlns:p="http://schemas.openxmlformats.org/presentationml/2006/main">
  <p:tag name="DVSHAPEID" val="d6vRQe2abFXKt6txcBnGSy"/>
</p:tagLst>
</file>

<file path=ppt/tags/tag1179.xml><?xml version="1.0" encoding="utf-8"?>
<p:tagLst xmlns:a="http://schemas.openxmlformats.org/drawingml/2006/main" xmlns:r="http://schemas.openxmlformats.org/officeDocument/2006/relationships" xmlns:p="http://schemas.openxmlformats.org/presentationml/2006/main">
  <p:tag name="DVSHAPEID" val="KE7tcHzbq5dTre0WHhL8lk"/>
</p:tagLst>
</file>

<file path=ppt/tags/tag118.xml><?xml version="1.0" encoding="utf-8"?>
<p:tagLst xmlns:a="http://schemas.openxmlformats.org/drawingml/2006/main" xmlns:r="http://schemas.openxmlformats.org/officeDocument/2006/relationships" xmlns:p="http://schemas.openxmlformats.org/presentationml/2006/main">
  <p:tag name="DVSHAPEID" val="zdNVu2klF6Dg0GUM3X8pw7"/>
</p:tagLst>
</file>

<file path=ppt/tags/tag119.xml><?xml version="1.0" encoding="utf-8"?>
<p:tagLst xmlns:a="http://schemas.openxmlformats.org/drawingml/2006/main" xmlns:r="http://schemas.openxmlformats.org/officeDocument/2006/relationships" xmlns:p="http://schemas.openxmlformats.org/presentationml/2006/main">
  <p:tag name="DVSHAPEID" val="mB8NCVT71Rpd57t9h9QmAZ"/>
</p:tagLst>
</file>

<file path=ppt/tags/tag12.xml><?xml version="1.0" encoding="utf-8"?>
<p:tagLst xmlns:a="http://schemas.openxmlformats.org/drawingml/2006/main" xmlns:r="http://schemas.openxmlformats.org/officeDocument/2006/relationships" xmlns:p="http://schemas.openxmlformats.org/presentationml/2006/main">
  <p:tag name="DVSHAPEID" val="cuk4kyVb39YLOHopPF0K9e"/>
</p:tagLst>
</file>

<file path=ppt/tags/tag120.xml><?xml version="1.0" encoding="utf-8"?>
<p:tagLst xmlns:a="http://schemas.openxmlformats.org/drawingml/2006/main" xmlns:r="http://schemas.openxmlformats.org/officeDocument/2006/relationships" xmlns:p="http://schemas.openxmlformats.org/presentationml/2006/main">
  <p:tag name="DVSHAPEID" val="SUuANl3net6rRbNGppsx5L"/>
</p:tagLst>
</file>

<file path=ppt/tags/tag121.xml><?xml version="1.0" encoding="utf-8"?>
<p:tagLst xmlns:a="http://schemas.openxmlformats.org/drawingml/2006/main" xmlns:r="http://schemas.openxmlformats.org/officeDocument/2006/relationships" xmlns:p="http://schemas.openxmlformats.org/presentationml/2006/main">
  <p:tag name="DVSHAPEID" val="RNBMjTGZzaxmIdj27y4ECW"/>
</p:tagLst>
</file>

<file path=ppt/tags/tag122.xml><?xml version="1.0" encoding="utf-8"?>
<p:tagLst xmlns:a="http://schemas.openxmlformats.org/drawingml/2006/main" xmlns:r="http://schemas.openxmlformats.org/officeDocument/2006/relationships" xmlns:p="http://schemas.openxmlformats.org/presentationml/2006/main">
  <p:tag name="DVSHAPEID" val="6DghmAJqT2U62HZ029GfUW"/>
</p:tagLst>
</file>

<file path=ppt/tags/tag123.xml><?xml version="1.0" encoding="utf-8"?>
<p:tagLst xmlns:a="http://schemas.openxmlformats.org/drawingml/2006/main" xmlns:r="http://schemas.openxmlformats.org/officeDocument/2006/relationships" xmlns:p="http://schemas.openxmlformats.org/presentationml/2006/main">
  <p:tag name="DVSHAPEID" val="UvtznmhTtr8VGXw1x5f8gv"/>
</p:tagLst>
</file>

<file path=ppt/tags/tag124.xml><?xml version="1.0" encoding="utf-8"?>
<p:tagLst xmlns:a="http://schemas.openxmlformats.org/drawingml/2006/main" xmlns:r="http://schemas.openxmlformats.org/officeDocument/2006/relationships" xmlns:p="http://schemas.openxmlformats.org/presentationml/2006/main">
  <p:tag name="DVSHAPEID" val="rBaC37wUXn19JLOMdm90yt"/>
</p:tagLst>
</file>

<file path=ppt/tags/tag125.xml><?xml version="1.0" encoding="utf-8"?>
<p:tagLst xmlns:a="http://schemas.openxmlformats.org/drawingml/2006/main" xmlns:r="http://schemas.openxmlformats.org/officeDocument/2006/relationships" xmlns:p="http://schemas.openxmlformats.org/presentationml/2006/main">
  <p:tag name="DVSHAPEID" val="Y701t0CB0MGp3RoLjanyuL"/>
</p:tagLst>
</file>

<file path=ppt/tags/tag126.xml><?xml version="1.0" encoding="utf-8"?>
<p:tagLst xmlns:a="http://schemas.openxmlformats.org/drawingml/2006/main" xmlns:r="http://schemas.openxmlformats.org/officeDocument/2006/relationships" xmlns:p="http://schemas.openxmlformats.org/presentationml/2006/main">
  <p:tag name="DVSHAPEID" val="TweLdKSSZfWYD3B2Dvilmf"/>
</p:tagLst>
</file>

<file path=ppt/tags/tag127.xml><?xml version="1.0" encoding="utf-8"?>
<p:tagLst xmlns:a="http://schemas.openxmlformats.org/drawingml/2006/main" xmlns:r="http://schemas.openxmlformats.org/officeDocument/2006/relationships" xmlns:p="http://schemas.openxmlformats.org/presentationml/2006/main">
  <p:tag name="DVSHAPEID" val="tkHXns3ZC0ZcetNIMSI7Mq"/>
</p:tagLst>
</file>

<file path=ppt/tags/tag128.xml><?xml version="1.0" encoding="utf-8"?>
<p:tagLst xmlns:a="http://schemas.openxmlformats.org/drawingml/2006/main" xmlns:r="http://schemas.openxmlformats.org/officeDocument/2006/relationships" xmlns:p="http://schemas.openxmlformats.org/presentationml/2006/main">
  <p:tag name="DVSHAPEID" val="s5dl9hwRg8oD3U4gmqPZDV"/>
</p:tagLst>
</file>

<file path=ppt/tags/tag129.xml><?xml version="1.0" encoding="utf-8"?>
<p:tagLst xmlns:a="http://schemas.openxmlformats.org/drawingml/2006/main" xmlns:r="http://schemas.openxmlformats.org/officeDocument/2006/relationships" xmlns:p="http://schemas.openxmlformats.org/presentationml/2006/main">
  <p:tag name="DVSHAPEID" val="ZrP7eVJpDfs2RCJ2iMsLKQ"/>
</p:tagLst>
</file>

<file path=ppt/tags/tag13.xml><?xml version="1.0" encoding="utf-8"?>
<p:tagLst xmlns:a="http://schemas.openxmlformats.org/drawingml/2006/main" xmlns:r="http://schemas.openxmlformats.org/officeDocument/2006/relationships" xmlns:p="http://schemas.openxmlformats.org/presentationml/2006/main">
  <p:tag name="DVSHAPEID" val="YFLRKWAdYhzgPqie9sdRxH"/>
</p:tagLst>
</file>

<file path=ppt/tags/tag130.xml><?xml version="1.0" encoding="utf-8"?>
<p:tagLst xmlns:a="http://schemas.openxmlformats.org/drawingml/2006/main" xmlns:r="http://schemas.openxmlformats.org/officeDocument/2006/relationships" xmlns:p="http://schemas.openxmlformats.org/presentationml/2006/main">
  <p:tag name="DVSHAPEID" val="NApSEwvihNNw6Lw12A8Qv9"/>
</p:tagLst>
</file>

<file path=ppt/tags/tag131.xml><?xml version="1.0" encoding="utf-8"?>
<p:tagLst xmlns:a="http://schemas.openxmlformats.org/drawingml/2006/main" xmlns:r="http://schemas.openxmlformats.org/officeDocument/2006/relationships" xmlns:p="http://schemas.openxmlformats.org/presentationml/2006/main">
  <p:tag name="DVSHAPEID" val="a12rwj73xSb8EeHlhcTkXF"/>
</p:tagLst>
</file>

<file path=ppt/tags/tag132.xml><?xml version="1.0" encoding="utf-8"?>
<p:tagLst xmlns:a="http://schemas.openxmlformats.org/drawingml/2006/main" xmlns:r="http://schemas.openxmlformats.org/officeDocument/2006/relationships" xmlns:p="http://schemas.openxmlformats.org/presentationml/2006/main">
  <p:tag name="DVSHAPEID" val="ekwXwgJRCTlDpoQcZcaefV"/>
</p:tagLst>
</file>

<file path=ppt/tags/tag133.xml><?xml version="1.0" encoding="utf-8"?>
<p:tagLst xmlns:a="http://schemas.openxmlformats.org/drawingml/2006/main" xmlns:r="http://schemas.openxmlformats.org/officeDocument/2006/relationships" xmlns:p="http://schemas.openxmlformats.org/presentationml/2006/main">
  <p:tag name="DVSHAPEID" val="kY7hjGjWWabuMIVyNRjFfi"/>
</p:tagLst>
</file>

<file path=ppt/tags/tag134.xml><?xml version="1.0" encoding="utf-8"?>
<p:tagLst xmlns:a="http://schemas.openxmlformats.org/drawingml/2006/main" xmlns:r="http://schemas.openxmlformats.org/officeDocument/2006/relationships" xmlns:p="http://schemas.openxmlformats.org/presentationml/2006/main">
  <p:tag name="DVSHAPEID" val="M0Ojv4cHaJqjZxQfW3yGWb"/>
</p:tagLst>
</file>

<file path=ppt/tags/tag135.xml><?xml version="1.0" encoding="utf-8"?>
<p:tagLst xmlns:a="http://schemas.openxmlformats.org/drawingml/2006/main" xmlns:r="http://schemas.openxmlformats.org/officeDocument/2006/relationships" xmlns:p="http://schemas.openxmlformats.org/presentationml/2006/main">
  <p:tag name="DVSHAPEID" val="sUB8gqojUzF2b6s0aeJe0s"/>
</p:tagLst>
</file>

<file path=ppt/tags/tag136.xml><?xml version="1.0" encoding="utf-8"?>
<p:tagLst xmlns:a="http://schemas.openxmlformats.org/drawingml/2006/main" xmlns:r="http://schemas.openxmlformats.org/officeDocument/2006/relationships" xmlns:p="http://schemas.openxmlformats.org/presentationml/2006/main">
  <p:tag name="DVSHAPEID" val="4tInHxUg7zlAyUInOLjROQ"/>
</p:tagLst>
</file>

<file path=ppt/tags/tag137.xml><?xml version="1.0" encoding="utf-8"?>
<p:tagLst xmlns:a="http://schemas.openxmlformats.org/drawingml/2006/main" xmlns:r="http://schemas.openxmlformats.org/officeDocument/2006/relationships" xmlns:p="http://schemas.openxmlformats.org/presentationml/2006/main">
  <p:tag name="DVSHAPEID" val="DXmKMWSjXIbZQ8pSJQpEs6"/>
</p:tagLst>
</file>

<file path=ppt/tags/tag138.xml><?xml version="1.0" encoding="utf-8"?>
<p:tagLst xmlns:a="http://schemas.openxmlformats.org/drawingml/2006/main" xmlns:r="http://schemas.openxmlformats.org/officeDocument/2006/relationships" xmlns:p="http://schemas.openxmlformats.org/presentationml/2006/main">
  <p:tag name="DVSHAPEID" val="GAxyiNqXV9EePL1XKXoOBD"/>
</p:tagLst>
</file>

<file path=ppt/tags/tag139.xml><?xml version="1.0" encoding="utf-8"?>
<p:tagLst xmlns:a="http://schemas.openxmlformats.org/drawingml/2006/main" xmlns:r="http://schemas.openxmlformats.org/officeDocument/2006/relationships" xmlns:p="http://schemas.openxmlformats.org/presentationml/2006/main">
  <p:tag name="DVSHAPEID" val="py3zXV2sr9nxgLdeE4T0M2"/>
</p:tagLst>
</file>

<file path=ppt/tags/tag14.xml><?xml version="1.0" encoding="utf-8"?>
<p:tagLst xmlns:a="http://schemas.openxmlformats.org/drawingml/2006/main" xmlns:r="http://schemas.openxmlformats.org/officeDocument/2006/relationships" xmlns:p="http://schemas.openxmlformats.org/presentationml/2006/main">
  <p:tag name="DVSHAPEID" val="UsN0YMjbY3RYwEitNYBPbH"/>
</p:tagLst>
</file>

<file path=ppt/tags/tag140.xml><?xml version="1.0" encoding="utf-8"?>
<p:tagLst xmlns:a="http://schemas.openxmlformats.org/drawingml/2006/main" xmlns:r="http://schemas.openxmlformats.org/officeDocument/2006/relationships" xmlns:p="http://schemas.openxmlformats.org/presentationml/2006/main">
  <p:tag name="DVSHAPEID" val="lCiERL5rfEu3bYuIQuUtHu"/>
</p:tagLst>
</file>

<file path=ppt/tags/tag141.xml><?xml version="1.0" encoding="utf-8"?>
<p:tagLst xmlns:a="http://schemas.openxmlformats.org/drawingml/2006/main" xmlns:r="http://schemas.openxmlformats.org/officeDocument/2006/relationships" xmlns:p="http://schemas.openxmlformats.org/presentationml/2006/main">
  <p:tag name="DVSHAPEID" val="QhugKwijVBRndrgi4hm0TJ"/>
</p:tagLst>
</file>

<file path=ppt/tags/tag142.xml><?xml version="1.0" encoding="utf-8"?>
<p:tagLst xmlns:a="http://schemas.openxmlformats.org/drawingml/2006/main" xmlns:r="http://schemas.openxmlformats.org/officeDocument/2006/relationships" xmlns:p="http://schemas.openxmlformats.org/presentationml/2006/main">
  <p:tag name="DVSHAPEID" val="3dAeKWeo5jlQL09A1z8WIS"/>
</p:tagLst>
</file>

<file path=ppt/tags/tag143.xml><?xml version="1.0" encoding="utf-8"?>
<p:tagLst xmlns:a="http://schemas.openxmlformats.org/drawingml/2006/main" xmlns:r="http://schemas.openxmlformats.org/officeDocument/2006/relationships" xmlns:p="http://schemas.openxmlformats.org/presentationml/2006/main">
  <p:tag name="DVSHAPEID" val="cNL2rxpD6GB6ehGwMm5wvx"/>
</p:tagLst>
</file>

<file path=ppt/tags/tag144.xml><?xml version="1.0" encoding="utf-8"?>
<p:tagLst xmlns:a="http://schemas.openxmlformats.org/drawingml/2006/main" xmlns:r="http://schemas.openxmlformats.org/officeDocument/2006/relationships" xmlns:p="http://schemas.openxmlformats.org/presentationml/2006/main">
  <p:tag name="DVSHAPEID" val="2mGf9tfNRX0a0MsHuHYscE"/>
</p:tagLst>
</file>

<file path=ppt/tags/tag145.xml><?xml version="1.0" encoding="utf-8"?>
<p:tagLst xmlns:a="http://schemas.openxmlformats.org/drawingml/2006/main" xmlns:r="http://schemas.openxmlformats.org/officeDocument/2006/relationships" xmlns:p="http://schemas.openxmlformats.org/presentationml/2006/main">
  <p:tag name="DVSHAPEID" val="fEMRUvNMRcmELombnWnjPD"/>
</p:tagLst>
</file>

<file path=ppt/tags/tag146.xml><?xml version="1.0" encoding="utf-8"?>
<p:tagLst xmlns:a="http://schemas.openxmlformats.org/drawingml/2006/main" xmlns:r="http://schemas.openxmlformats.org/officeDocument/2006/relationships" xmlns:p="http://schemas.openxmlformats.org/presentationml/2006/main">
  <p:tag name="DVSHAPEID" val="54hT34Sny3ko71thzJZ56O"/>
</p:tagLst>
</file>

<file path=ppt/tags/tag147.xml><?xml version="1.0" encoding="utf-8"?>
<p:tagLst xmlns:a="http://schemas.openxmlformats.org/drawingml/2006/main" xmlns:r="http://schemas.openxmlformats.org/officeDocument/2006/relationships" xmlns:p="http://schemas.openxmlformats.org/presentationml/2006/main">
  <p:tag name="DVSHAPEID" val="Nm04kij25TOByHA0sITtEj"/>
</p:tagLst>
</file>

<file path=ppt/tags/tag148.xml><?xml version="1.0" encoding="utf-8"?>
<p:tagLst xmlns:a="http://schemas.openxmlformats.org/drawingml/2006/main" xmlns:r="http://schemas.openxmlformats.org/officeDocument/2006/relationships" xmlns:p="http://schemas.openxmlformats.org/presentationml/2006/main">
  <p:tag name="DVSHAPEID" val="jnglI6mDjKxhgUTYKz4vYr"/>
</p:tagLst>
</file>

<file path=ppt/tags/tag149.xml><?xml version="1.0" encoding="utf-8"?>
<p:tagLst xmlns:a="http://schemas.openxmlformats.org/drawingml/2006/main" xmlns:r="http://schemas.openxmlformats.org/officeDocument/2006/relationships" xmlns:p="http://schemas.openxmlformats.org/presentationml/2006/main">
  <p:tag name="DVSHAPEID" val="zvsLHyhhbCau2DNYAdFrz3"/>
</p:tagLst>
</file>

<file path=ppt/tags/tag15.xml><?xml version="1.0" encoding="utf-8"?>
<p:tagLst xmlns:a="http://schemas.openxmlformats.org/drawingml/2006/main" xmlns:r="http://schemas.openxmlformats.org/officeDocument/2006/relationships" xmlns:p="http://schemas.openxmlformats.org/presentationml/2006/main">
  <p:tag name="DVSHAPEID" val="cySY7BwxxhHhLj4KYNUMiv"/>
</p:tagLst>
</file>

<file path=ppt/tags/tag150.xml><?xml version="1.0" encoding="utf-8"?>
<p:tagLst xmlns:a="http://schemas.openxmlformats.org/drawingml/2006/main" xmlns:r="http://schemas.openxmlformats.org/officeDocument/2006/relationships" xmlns:p="http://schemas.openxmlformats.org/presentationml/2006/main">
  <p:tag name="DVSHAPEID" val="4hrF7tXkp8lSNLTWpNm2zU"/>
</p:tagLst>
</file>

<file path=ppt/tags/tag151.xml><?xml version="1.0" encoding="utf-8"?>
<p:tagLst xmlns:a="http://schemas.openxmlformats.org/drawingml/2006/main" xmlns:r="http://schemas.openxmlformats.org/officeDocument/2006/relationships" xmlns:p="http://schemas.openxmlformats.org/presentationml/2006/main">
  <p:tag name="DVSHAPEID" val="7MSgbLYQQxRvrbk1rNjQc1"/>
</p:tagLst>
</file>

<file path=ppt/tags/tag152.xml><?xml version="1.0" encoding="utf-8"?>
<p:tagLst xmlns:a="http://schemas.openxmlformats.org/drawingml/2006/main" xmlns:r="http://schemas.openxmlformats.org/officeDocument/2006/relationships" xmlns:p="http://schemas.openxmlformats.org/presentationml/2006/main">
  <p:tag name="DVSHAPEID" val="99P25ENR4xu9aFNRiclyiO"/>
</p:tagLst>
</file>

<file path=ppt/tags/tag153.xml><?xml version="1.0" encoding="utf-8"?>
<p:tagLst xmlns:a="http://schemas.openxmlformats.org/drawingml/2006/main" xmlns:r="http://schemas.openxmlformats.org/officeDocument/2006/relationships" xmlns:p="http://schemas.openxmlformats.org/presentationml/2006/main">
  <p:tag name="DVSHAPEID" val="1hkIBnmyJIH5CIq9Gk2Ysk"/>
</p:tagLst>
</file>

<file path=ppt/tags/tag154.xml><?xml version="1.0" encoding="utf-8"?>
<p:tagLst xmlns:a="http://schemas.openxmlformats.org/drawingml/2006/main" xmlns:r="http://schemas.openxmlformats.org/officeDocument/2006/relationships" xmlns:p="http://schemas.openxmlformats.org/presentationml/2006/main">
  <p:tag name="DVSHAPEID" val="1h1FdAv6vEJl8xHn2qvwNM"/>
</p:tagLst>
</file>

<file path=ppt/tags/tag155.xml><?xml version="1.0" encoding="utf-8"?>
<p:tagLst xmlns:a="http://schemas.openxmlformats.org/drawingml/2006/main" xmlns:r="http://schemas.openxmlformats.org/officeDocument/2006/relationships" xmlns:p="http://schemas.openxmlformats.org/presentationml/2006/main">
  <p:tag name="DVSHAPEID" val="r424q8w1vjlHg2HW9M2Cd3"/>
</p:tagLst>
</file>

<file path=ppt/tags/tag156.xml><?xml version="1.0" encoding="utf-8"?>
<p:tagLst xmlns:a="http://schemas.openxmlformats.org/drawingml/2006/main" xmlns:r="http://schemas.openxmlformats.org/officeDocument/2006/relationships" xmlns:p="http://schemas.openxmlformats.org/presentationml/2006/main">
  <p:tag name="DVSHAPEID" val="lhASrihCtVwfPWC99nAt8q"/>
</p:tagLst>
</file>

<file path=ppt/tags/tag157.xml><?xml version="1.0" encoding="utf-8"?>
<p:tagLst xmlns:a="http://schemas.openxmlformats.org/drawingml/2006/main" xmlns:r="http://schemas.openxmlformats.org/officeDocument/2006/relationships" xmlns:p="http://schemas.openxmlformats.org/presentationml/2006/main">
  <p:tag name="DVSHAPEID" val="ZrhFG6gItbznJLuxHdKTQq"/>
</p:tagLst>
</file>

<file path=ppt/tags/tag158.xml><?xml version="1.0" encoding="utf-8"?>
<p:tagLst xmlns:a="http://schemas.openxmlformats.org/drawingml/2006/main" xmlns:r="http://schemas.openxmlformats.org/officeDocument/2006/relationships" xmlns:p="http://schemas.openxmlformats.org/presentationml/2006/main">
  <p:tag name="DVSHAPEID" val="a1dKk0CF1JVVh9BMCbmKsl"/>
</p:tagLst>
</file>

<file path=ppt/tags/tag159.xml><?xml version="1.0" encoding="utf-8"?>
<p:tagLst xmlns:a="http://schemas.openxmlformats.org/drawingml/2006/main" xmlns:r="http://schemas.openxmlformats.org/officeDocument/2006/relationships" xmlns:p="http://schemas.openxmlformats.org/presentationml/2006/main">
  <p:tag name="DVSHAPEID" val="FrdQFBFnJezzgfrVLf6N9P"/>
</p:tagLst>
</file>

<file path=ppt/tags/tag16.xml><?xml version="1.0" encoding="utf-8"?>
<p:tagLst xmlns:a="http://schemas.openxmlformats.org/drawingml/2006/main" xmlns:r="http://schemas.openxmlformats.org/officeDocument/2006/relationships" xmlns:p="http://schemas.openxmlformats.org/presentationml/2006/main">
  <p:tag name="DVSHAPEID" val="oRTDVFEfgHvcfe8ZFHErwz"/>
</p:tagLst>
</file>

<file path=ppt/tags/tag160.xml><?xml version="1.0" encoding="utf-8"?>
<p:tagLst xmlns:a="http://schemas.openxmlformats.org/drawingml/2006/main" xmlns:r="http://schemas.openxmlformats.org/officeDocument/2006/relationships" xmlns:p="http://schemas.openxmlformats.org/presentationml/2006/main">
  <p:tag name="DVSHAPEID" val="sNtlWVBzw5XPlLxtl00E0G"/>
</p:tagLst>
</file>

<file path=ppt/tags/tag161.xml><?xml version="1.0" encoding="utf-8"?>
<p:tagLst xmlns:a="http://schemas.openxmlformats.org/drawingml/2006/main" xmlns:r="http://schemas.openxmlformats.org/officeDocument/2006/relationships" xmlns:p="http://schemas.openxmlformats.org/presentationml/2006/main">
  <p:tag name="DVSHAPEID" val="lISlkGp7EEbQZpnjFKL9Iu"/>
</p:tagLst>
</file>

<file path=ppt/tags/tag162.xml><?xml version="1.0" encoding="utf-8"?>
<p:tagLst xmlns:a="http://schemas.openxmlformats.org/drawingml/2006/main" xmlns:r="http://schemas.openxmlformats.org/officeDocument/2006/relationships" xmlns:p="http://schemas.openxmlformats.org/presentationml/2006/main">
  <p:tag name="DVSHAPEID" val="BqUGoiT5NvOLrKsAAVaprj"/>
</p:tagLst>
</file>

<file path=ppt/tags/tag163.xml><?xml version="1.0" encoding="utf-8"?>
<p:tagLst xmlns:a="http://schemas.openxmlformats.org/drawingml/2006/main" xmlns:r="http://schemas.openxmlformats.org/officeDocument/2006/relationships" xmlns:p="http://schemas.openxmlformats.org/presentationml/2006/main">
  <p:tag name="DVSHAPEID" val="EuL751lfSRYR7srDh7dyQG"/>
</p:tagLst>
</file>

<file path=ppt/tags/tag164.xml><?xml version="1.0" encoding="utf-8"?>
<p:tagLst xmlns:a="http://schemas.openxmlformats.org/drawingml/2006/main" xmlns:r="http://schemas.openxmlformats.org/officeDocument/2006/relationships" xmlns:p="http://schemas.openxmlformats.org/presentationml/2006/main">
  <p:tag name="DVSHAPEID" val="1eYCR59QZj2iLpUhcSKyCX"/>
</p:tagLst>
</file>

<file path=ppt/tags/tag165.xml><?xml version="1.0" encoding="utf-8"?>
<p:tagLst xmlns:a="http://schemas.openxmlformats.org/drawingml/2006/main" xmlns:r="http://schemas.openxmlformats.org/officeDocument/2006/relationships" xmlns:p="http://schemas.openxmlformats.org/presentationml/2006/main">
  <p:tag name="DVSHAPEID" val="MzDZ8WD2cStYtx8t9f51RF"/>
</p:tagLst>
</file>

<file path=ppt/tags/tag166.xml><?xml version="1.0" encoding="utf-8"?>
<p:tagLst xmlns:a="http://schemas.openxmlformats.org/drawingml/2006/main" xmlns:r="http://schemas.openxmlformats.org/officeDocument/2006/relationships" xmlns:p="http://schemas.openxmlformats.org/presentationml/2006/main">
  <p:tag name="DVSHAPEID" val="POG2JZUkOi33roYSXccW69"/>
</p:tagLst>
</file>

<file path=ppt/tags/tag167.xml><?xml version="1.0" encoding="utf-8"?>
<p:tagLst xmlns:a="http://schemas.openxmlformats.org/drawingml/2006/main" xmlns:r="http://schemas.openxmlformats.org/officeDocument/2006/relationships" xmlns:p="http://schemas.openxmlformats.org/presentationml/2006/main">
  <p:tag name="DVSHAPEID" val="PNWm8JIusA67KOj6dD8R4a"/>
</p:tagLst>
</file>

<file path=ppt/tags/tag168.xml><?xml version="1.0" encoding="utf-8"?>
<p:tagLst xmlns:a="http://schemas.openxmlformats.org/drawingml/2006/main" xmlns:r="http://schemas.openxmlformats.org/officeDocument/2006/relationships" xmlns:p="http://schemas.openxmlformats.org/presentationml/2006/main">
  <p:tag name="DVSHAPEID" val="Up6KuhiTPUyGZS5mRbBkPs"/>
</p:tagLst>
</file>

<file path=ppt/tags/tag169.xml><?xml version="1.0" encoding="utf-8"?>
<p:tagLst xmlns:a="http://schemas.openxmlformats.org/drawingml/2006/main" xmlns:r="http://schemas.openxmlformats.org/officeDocument/2006/relationships" xmlns:p="http://schemas.openxmlformats.org/presentationml/2006/main">
  <p:tag name="DVSHAPEID" val="XjD9yQZyOf5ESwgnfrbzLb"/>
</p:tagLst>
</file>

<file path=ppt/tags/tag17.xml><?xml version="1.0" encoding="utf-8"?>
<p:tagLst xmlns:a="http://schemas.openxmlformats.org/drawingml/2006/main" xmlns:r="http://schemas.openxmlformats.org/officeDocument/2006/relationships" xmlns:p="http://schemas.openxmlformats.org/presentationml/2006/main">
  <p:tag name="DVSHAPEID" val="hfTZp30NVooG904tGQTh0Z"/>
</p:tagLst>
</file>

<file path=ppt/tags/tag170.xml><?xml version="1.0" encoding="utf-8"?>
<p:tagLst xmlns:a="http://schemas.openxmlformats.org/drawingml/2006/main" xmlns:r="http://schemas.openxmlformats.org/officeDocument/2006/relationships" xmlns:p="http://schemas.openxmlformats.org/presentationml/2006/main">
  <p:tag name="DVSHAPEID" val="z4Pq0RMWfKksrM6kIrTg6j"/>
</p:tagLst>
</file>

<file path=ppt/tags/tag171.xml><?xml version="1.0" encoding="utf-8"?>
<p:tagLst xmlns:a="http://schemas.openxmlformats.org/drawingml/2006/main" xmlns:r="http://schemas.openxmlformats.org/officeDocument/2006/relationships" xmlns:p="http://schemas.openxmlformats.org/presentationml/2006/main">
  <p:tag name="DVSHAPEID" val="AlZz5tWa8gHLKzk8Q7MRZl"/>
</p:tagLst>
</file>

<file path=ppt/tags/tag172.xml><?xml version="1.0" encoding="utf-8"?>
<p:tagLst xmlns:a="http://schemas.openxmlformats.org/drawingml/2006/main" xmlns:r="http://schemas.openxmlformats.org/officeDocument/2006/relationships" xmlns:p="http://schemas.openxmlformats.org/presentationml/2006/main">
  <p:tag name="DVSHAPEID" val="jq4thUIKFv5fttqrLj04B4"/>
</p:tagLst>
</file>

<file path=ppt/tags/tag173.xml><?xml version="1.0" encoding="utf-8"?>
<p:tagLst xmlns:a="http://schemas.openxmlformats.org/drawingml/2006/main" xmlns:r="http://schemas.openxmlformats.org/officeDocument/2006/relationships" xmlns:p="http://schemas.openxmlformats.org/presentationml/2006/main">
  <p:tag name="DVSHAPEID" val="LG2xZABMtejf2zuCc1soBb"/>
</p:tagLst>
</file>

<file path=ppt/tags/tag174.xml><?xml version="1.0" encoding="utf-8"?>
<p:tagLst xmlns:a="http://schemas.openxmlformats.org/drawingml/2006/main" xmlns:r="http://schemas.openxmlformats.org/officeDocument/2006/relationships" xmlns:p="http://schemas.openxmlformats.org/presentationml/2006/main">
  <p:tag name="DVSHAPEID" val="Gu5RHpmtQVJfForJV89T1Q"/>
</p:tagLst>
</file>

<file path=ppt/tags/tag175.xml><?xml version="1.0" encoding="utf-8"?>
<p:tagLst xmlns:a="http://schemas.openxmlformats.org/drawingml/2006/main" xmlns:r="http://schemas.openxmlformats.org/officeDocument/2006/relationships" xmlns:p="http://schemas.openxmlformats.org/presentationml/2006/main">
  <p:tag name="DVSHAPEID" val="WdrRW96ZCdszZxs8Sbp0oo"/>
</p:tagLst>
</file>

<file path=ppt/tags/tag176.xml><?xml version="1.0" encoding="utf-8"?>
<p:tagLst xmlns:a="http://schemas.openxmlformats.org/drawingml/2006/main" xmlns:r="http://schemas.openxmlformats.org/officeDocument/2006/relationships" xmlns:p="http://schemas.openxmlformats.org/presentationml/2006/main">
  <p:tag name="DVSHAPEID" val="wNT5bt5kfI9QxRqQsdmRjv"/>
</p:tagLst>
</file>

<file path=ppt/tags/tag177.xml><?xml version="1.0" encoding="utf-8"?>
<p:tagLst xmlns:a="http://schemas.openxmlformats.org/drawingml/2006/main" xmlns:r="http://schemas.openxmlformats.org/officeDocument/2006/relationships" xmlns:p="http://schemas.openxmlformats.org/presentationml/2006/main">
  <p:tag name="DVSHAPEID" val="M6pThNfXt1syHEYRXDThYK"/>
</p:tagLst>
</file>

<file path=ppt/tags/tag178.xml><?xml version="1.0" encoding="utf-8"?>
<p:tagLst xmlns:a="http://schemas.openxmlformats.org/drawingml/2006/main" xmlns:r="http://schemas.openxmlformats.org/officeDocument/2006/relationships" xmlns:p="http://schemas.openxmlformats.org/presentationml/2006/main">
  <p:tag name="DVSHAPEID" val="p90AI1IcDw400MGibi4he8"/>
</p:tagLst>
</file>

<file path=ppt/tags/tag179.xml><?xml version="1.0" encoding="utf-8"?>
<p:tagLst xmlns:a="http://schemas.openxmlformats.org/drawingml/2006/main" xmlns:r="http://schemas.openxmlformats.org/officeDocument/2006/relationships" xmlns:p="http://schemas.openxmlformats.org/presentationml/2006/main">
  <p:tag name="DVSHAPEID" val="nZaLSBfJY1x1HfSH5dehnV"/>
</p:tagLst>
</file>

<file path=ppt/tags/tag18.xml><?xml version="1.0" encoding="utf-8"?>
<p:tagLst xmlns:a="http://schemas.openxmlformats.org/drawingml/2006/main" xmlns:r="http://schemas.openxmlformats.org/officeDocument/2006/relationships" xmlns:p="http://schemas.openxmlformats.org/presentationml/2006/main">
  <p:tag name="DVSHAPEID" val="Ly3PCY8c7RZPAEKVgBftM6"/>
</p:tagLst>
</file>

<file path=ppt/tags/tag180.xml><?xml version="1.0" encoding="utf-8"?>
<p:tagLst xmlns:a="http://schemas.openxmlformats.org/drawingml/2006/main" xmlns:r="http://schemas.openxmlformats.org/officeDocument/2006/relationships" xmlns:p="http://schemas.openxmlformats.org/presentationml/2006/main">
  <p:tag name="DVSHAPEID" val="tGDbbFrAdGwgL1pW97WUy3"/>
</p:tagLst>
</file>

<file path=ppt/tags/tag181.xml><?xml version="1.0" encoding="utf-8"?>
<p:tagLst xmlns:a="http://schemas.openxmlformats.org/drawingml/2006/main" xmlns:r="http://schemas.openxmlformats.org/officeDocument/2006/relationships" xmlns:p="http://schemas.openxmlformats.org/presentationml/2006/main">
  <p:tag name="DVSHAPEID" val="tZ5qpudQ2WKsvu8GpzhnOQ"/>
</p:tagLst>
</file>

<file path=ppt/tags/tag182.xml><?xml version="1.0" encoding="utf-8"?>
<p:tagLst xmlns:a="http://schemas.openxmlformats.org/drawingml/2006/main" xmlns:r="http://schemas.openxmlformats.org/officeDocument/2006/relationships" xmlns:p="http://schemas.openxmlformats.org/presentationml/2006/main">
  <p:tag name="DVSHAPEID" val="vquRh946ktmqcE5KgWnmDz"/>
</p:tagLst>
</file>

<file path=ppt/tags/tag183.xml><?xml version="1.0" encoding="utf-8"?>
<p:tagLst xmlns:a="http://schemas.openxmlformats.org/drawingml/2006/main" xmlns:r="http://schemas.openxmlformats.org/officeDocument/2006/relationships" xmlns:p="http://schemas.openxmlformats.org/presentationml/2006/main">
  <p:tag name="DVSHAPEID" val="wivUNsImCbfDtFWxc3MWCg"/>
</p:tagLst>
</file>

<file path=ppt/tags/tag184.xml><?xml version="1.0" encoding="utf-8"?>
<p:tagLst xmlns:a="http://schemas.openxmlformats.org/drawingml/2006/main" xmlns:r="http://schemas.openxmlformats.org/officeDocument/2006/relationships" xmlns:p="http://schemas.openxmlformats.org/presentationml/2006/main">
  <p:tag name="DVSHAPEID" val="55itBFjkZrcWTbmnlBoXRb"/>
</p:tagLst>
</file>

<file path=ppt/tags/tag185.xml><?xml version="1.0" encoding="utf-8"?>
<p:tagLst xmlns:a="http://schemas.openxmlformats.org/drawingml/2006/main" xmlns:r="http://schemas.openxmlformats.org/officeDocument/2006/relationships" xmlns:p="http://schemas.openxmlformats.org/presentationml/2006/main">
  <p:tag name="DVSHAPEID" val="azapNIKkAHWfdqCjR22hcO"/>
</p:tagLst>
</file>

<file path=ppt/tags/tag186.xml><?xml version="1.0" encoding="utf-8"?>
<p:tagLst xmlns:a="http://schemas.openxmlformats.org/drawingml/2006/main" xmlns:r="http://schemas.openxmlformats.org/officeDocument/2006/relationships" xmlns:p="http://schemas.openxmlformats.org/presentationml/2006/main">
  <p:tag name="DVSHAPEID" val="qxMLbPIaxEpUVIjbRBAFQu"/>
</p:tagLst>
</file>

<file path=ppt/tags/tag187.xml><?xml version="1.0" encoding="utf-8"?>
<p:tagLst xmlns:a="http://schemas.openxmlformats.org/drawingml/2006/main" xmlns:r="http://schemas.openxmlformats.org/officeDocument/2006/relationships" xmlns:p="http://schemas.openxmlformats.org/presentationml/2006/main">
  <p:tag name="DVSHAPEID" val="ZDXWK1KlUzZl9DD2xUBqai"/>
</p:tagLst>
</file>

<file path=ppt/tags/tag188.xml><?xml version="1.0" encoding="utf-8"?>
<p:tagLst xmlns:a="http://schemas.openxmlformats.org/drawingml/2006/main" xmlns:r="http://schemas.openxmlformats.org/officeDocument/2006/relationships" xmlns:p="http://schemas.openxmlformats.org/presentationml/2006/main">
  <p:tag name="DVSHAPEID" val="QivU0FbrHwXVx8Ne4GpbJP"/>
</p:tagLst>
</file>

<file path=ppt/tags/tag189.xml><?xml version="1.0" encoding="utf-8"?>
<p:tagLst xmlns:a="http://schemas.openxmlformats.org/drawingml/2006/main" xmlns:r="http://schemas.openxmlformats.org/officeDocument/2006/relationships" xmlns:p="http://schemas.openxmlformats.org/presentationml/2006/main">
  <p:tag name="DVSHAPEID" val="VzzFxO3F3qkGNErQ05atSs"/>
</p:tagLst>
</file>

<file path=ppt/tags/tag19.xml><?xml version="1.0" encoding="utf-8"?>
<p:tagLst xmlns:a="http://schemas.openxmlformats.org/drawingml/2006/main" xmlns:r="http://schemas.openxmlformats.org/officeDocument/2006/relationships" xmlns:p="http://schemas.openxmlformats.org/presentationml/2006/main">
  <p:tag name="DVSHAPEID" val="Oz47Uc1OxezhukWzq1FIhw"/>
</p:tagLst>
</file>

<file path=ppt/tags/tag190.xml><?xml version="1.0" encoding="utf-8"?>
<p:tagLst xmlns:a="http://schemas.openxmlformats.org/drawingml/2006/main" xmlns:r="http://schemas.openxmlformats.org/officeDocument/2006/relationships" xmlns:p="http://schemas.openxmlformats.org/presentationml/2006/main">
  <p:tag name="DVSHAPEID" val="od5veiQU0Zy1nVkl7mo1tw"/>
</p:tagLst>
</file>

<file path=ppt/tags/tag191.xml><?xml version="1.0" encoding="utf-8"?>
<p:tagLst xmlns:a="http://schemas.openxmlformats.org/drawingml/2006/main" xmlns:r="http://schemas.openxmlformats.org/officeDocument/2006/relationships" xmlns:p="http://schemas.openxmlformats.org/presentationml/2006/main">
  <p:tag name="DVSHAPEID" val="BQk8NdFk0gWsalz2AKO8ql"/>
</p:tagLst>
</file>

<file path=ppt/tags/tag192.xml><?xml version="1.0" encoding="utf-8"?>
<p:tagLst xmlns:a="http://schemas.openxmlformats.org/drawingml/2006/main" xmlns:r="http://schemas.openxmlformats.org/officeDocument/2006/relationships" xmlns:p="http://schemas.openxmlformats.org/presentationml/2006/main">
  <p:tag name="DVSHAPEID" val="8LhvvFXN4RZRBeb5vDfFYi"/>
</p:tagLst>
</file>

<file path=ppt/tags/tag193.xml><?xml version="1.0" encoding="utf-8"?>
<p:tagLst xmlns:a="http://schemas.openxmlformats.org/drawingml/2006/main" xmlns:r="http://schemas.openxmlformats.org/officeDocument/2006/relationships" xmlns:p="http://schemas.openxmlformats.org/presentationml/2006/main">
  <p:tag name="DVSHAPEID" val="5VLZL5MDck6gIyRiH0ndb5"/>
</p:tagLst>
</file>

<file path=ppt/tags/tag194.xml><?xml version="1.0" encoding="utf-8"?>
<p:tagLst xmlns:a="http://schemas.openxmlformats.org/drawingml/2006/main" xmlns:r="http://schemas.openxmlformats.org/officeDocument/2006/relationships" xmlns:p="http://schemas.openxmlformats.org/presentationml/2006/main">
  <p:tag name="DVSHAPEID" val="tiJlRufbTLmPGmJwUR1rEE"/>
</p:tagLst>
</file>

<file path=ppt/tags/tag195.xml><?xml version="1.0" encoding="utf-8"?>
<p:tagLst xmlns:a="http://schemas.openxmlformats.org/drawingml/2006/main" xmlns:r="http://schemas.openxmlformats.org/officeDocument/2006/relationships" xmlns:p="http://schemas.openxmlformats.org/presentationml/2006/main">
  <p:tag name="DVSHAPEID" val="LlvCecVeiL60ssfqeho1rl"/>
</p:tagLst>
</file>

<file path=ppt/tags/tag196.xml><?xml version="1.0" encoding="utf-8"?>
<p:tagLst xmlns:a="http://schemas.openxmlformats.org/drawingml/2006/main" xmlns:r="http://schemas.openxmlformats.org/officeDocument/2006/relationships" xmlns:p="http://schemas.openxmlformats.org/presentationml/2006/main">
  <p:tag name="DVSHAPEID" val="TTSvyb5vbKqOxoPfg2gEtB"/>
</p:tagLst>
</file>

<file path=ppt/tags/tag197.xml><?xml version="1.0" encoding="utf-8"?>
<p:tagLst xmlns:a="http://schemas.openxmlformats.org/drawingml/2006/main" xmlns:r="http://schemas.openxmlformats.org/officeDocument/2006/relationships" xmlns:p="http://schemas.openxmlformats.org/presentationml/2006/main">
  <p:tag name="DVSHAPEID" val="IGThhuDJ2DdqrCJIEK9Mzl"/>
</p:tagLst>
</file>

<file path=ppt/tags/tag198.xml><?xml version="1.0" encoding="utf-8"?>
<p:tagLst xmlns:a="http://schemas.openxmlformats.org/drawingml/2006/main" xmlns:r="http://schemas.openxmlformats.org/officeDocument/2006/relationships" xmlns:p="http://schemas.openxmlformats.org/presentationml/2006/main">
  <p:tag name="DVSHAPEID" val="zDUQAZ1lLMShacBgTBRsHN"/>
</p:tagLst>
</file>

<file path=ppt/tags/tag199.xml><?xml version="1.0" encoding="utf-8"?>
<p:tagLst xmlns:a="http://schemas.openxmlformats.org/drawingml/2006/main" xmlns:r="http://schemas.openxmlformats.org/officeDocument/2006/relationships" xmlns:p="http://schemas.openxmlformats.org/presentationml/2006/main">
  <p:tag name="DVSHAPEID" val="A7XdvxovvG2n6gnqTEHHSr"/>
</p:tagLst>
</file>

<file path=ppt/tags/tag2.xml><?xml version="1.0" encoding="utf-8"?>
<p:tagLst xmlns:a="http://schemas.openxmlformats.org/drawingml/2006/main" xmlns:r="http://schemas.openxmlformats.org/officeDocument/2006/relationships" xmlns:p="http://schemas.openxmlformats.org/presentationml/2006/main">
  <p:tag name="DVSHAPEID" val="xAEfxfU5VKcp8GkAlnXf8D"/>
</p:tagLst>
</file>

<file path=ppt/tags/tag20.xml><?xml version="1.0" encoding="utf-8"?>
<p:tagLst xmlns:a="http://schemas.openxmlformats.org/drawingml/2006/main" xmlns:r="http://schemas.openxmlformats.org/officeDocument/2006/relationships" xmlns:p="http://schemas.openxmlformats.org/presentationml/2006/main">
  <p:tag name="DVSHAPEID" val="HkqqJKzh2wdEKuKv3VajjK"/>
</p:tagLst>
</file>

<file path=ppt/tags/tag200.xml><?xml version="1.0" encoding="utf-8"?>
<p:tagLst xmlns:a="http://schemas.openxmlformats.org/drawingml/2006/main" xmlns:r="http://schemas.openxmlformats.org/officeDocument/2006/relationships" xmlns:p="http://schemas.openxmlformats.org/presentationml/2006/main">
  <p:tag name="DVSHAPEID" val="x9rx7nQxU6EL2NTntuWfhb"/>
</p:tagLst>
</file>

<file path=ppt/tags/tag201.xml><?xml version="1.0" encoding="utf-8"?>
<p:tagLst xmlns:a="http://schemas.openxmlformats.org/drawingml/2006/main" xmlns:r="http://schemas.openxmlformats.org/officeDocument/2006/relationships" xmlns:p="http://schemas.openxmlformats.org/presentationml/2006/main">
  <p:tag name="DVSHAPEID" val="fN5lTtIdK0V9zNLYq0EYLV"/>
</p:tagLst>
</file>

<file path=ppt/tags/tag202.xml><?xml version="1.0" encoding="utf-8"?>
<p:tagLst xmlns:a="http://schemas.openxmlformats.org/drawingml/2006/main" xmlns:r="http://schemas.openxmlformats.org/officeDocument/2006/relationships" xmlns:p="http://schemas.openxmlformats.org/presentationml/2006/main">
  <p:tag name="DVSHAPEID" val="IkdzxwadKCamUErMtnPHmD"/>
</p:tagLst>
</file>

<file path=ppt/tags/tag203.xml><?xml version="1.0" encoding="utf-8"?>
<p:tagLst xmlns:a="http://schemas.openxmlformats.org/drawingml/2006/main" xmlns:r="http://schemas.openxmlformats.org/officeDocument/2006/relationships" xmlns:p="http://schemas.openxmlformats.org/presentationml/2006/main">
  <p:tag name="DVSHAPEID" val="QTd6Cv4VAiqj4K7jVc3xfi"/>
</p:tagLst>
</file>

<file path=ppt/tags/tag204.xml><?xml version="1.0" encoding="utf-8"?>
<p:tagLst xmlns:a="http://schemas.openxmlformats.org/drawingml/2006/main" xmlns:r="http://schemas.openxmlformats.org/officeDocument/2006/relationships" xmlns:p="http://schemas.openxmlformats.org/presentationml/2006/main">
  <p:tag name="DVSHAPEID" val="ZdT6wDxg84z5ukmrTE8O1R"/>
</p:tagLst>
</file>

<file path=ppt/tags/tag205.xml><?xml version="1.0" encoding="utf-8"?>
<p:tagLst xmlns:a="http://schemas.openxmlformats.org/drawingml/2006/main" xmlns:r="http://schemas.openxmlformats.org/officeDocument/2006/relationships" xmlns:p="http://schemas.openxmlformats.org/presentationml/2006/main">
  <p:tag name="DVSHAPEID" val="VAzHE9rDDOoxTZcvZqojal"/>
</p:tagLst>
</file>

<file path=ppt/tags/tag206.xml><?xml version="1.0" encoding="utf-8"?>
<p:tagLst xmlns:a="http://schemas.openxmlformats.org/drawingml/2006/main" xmlns:r="http://schemas.openxmlformats.org/officeDocument/2006/relationships" xmlns:p="http://schemas.openxmlformats.org/presentationml/2006/main">
  <p:tag name="DVSHAPEID" val="JZgMXuiooqh8hiwOZnOvqL"/>
</p:tagLst>
</file>

<file path=ppt/tags/tag207.xml><?xml version="1.0" encoding="utf-8"?>
<p:tagLst xmlns:a="http://schemas.openxmlformats.org/drawingml/2006/main" xmlns:r="http://schemas.openxmlformats.org/officeDocument/2006/relationships" xmlns:p="http://schemas.openxmlformats.org/presentationml/2006/main">
  <p:tag name="DVSHAPEID" val="GWrmeoFIpHHARArRcXlfpX"/>
</p:tagLst>
</file>

<file path=ppt/tags/tag208.xml><?xml version="1.0" encoding="utf-8"?>
<p:tagLst xmlns:a="http://schemas.openxmlformats.org/drawingml/2006/main" xmlns:r="http://schemas.openxmlformats.org/officeDocument/2006/relationships" xmlns:p="http://schemas.openxmlformats.org/presentationml/2006/main">
  <p:tag name="DVSHAPEID" val="gKHUYaq1uEUYijlAgTIG0z"/>
</p:tagLst>
</file>

<file path=ppt/tags/tag209.xml><?xml version="1.0" encoding="utf-8"?>
<p:tagLst xmlns:a="http://schemas.openxmlformats.org/drawingml/2006/main" xmlns:r="http://schemas.openxmlformats.org/officeDocument/2006/relationships" xmlns:p="http://schemas.openxmlformats.org/presentationml/2006/main">
  <p:tag name="DVSHAPEID" val="rHrWn7aRablIGGFjqvhoc2"/>
</p:tagLst>
</file>

<file path=ppt/tags/tag21.xml><?xml version="1.0" encoding="utf-8"?>
<p:tagLst xmlns:a="http://schemas.openxmlformats.org/drawingml/2006/main" xmlns:r="http://schemas.openxmlformats.org/officeDocument/2006/relationships" xmlns:p="http://schemas.openxmlformats.org/presentationml/2006/main">
  <p:tag name="DVSHAPEID" val="gi9pZHadO3PhSKGushegc2"/>
</p:tagLst>
</file>

<file path=ppt/tags/tag210.xml><?xml version="1.0" encoding="utf-8"?>
<p:tagLst xmlns:a="http://schemas.openxmlformats.org/drawingml/2006/main" xmlns:r="http://schemas.openxmlformats.org/officeDocument/2006/relationships" xmlns:p="http://schemas.openxmlformats.org/presentationml/2006/main">
  <p:tag name="DVSHAPEID" val="FSh7wCGrwJXHj0s1MjRDtJ"/>
</p:tagLst>
</file>

<file path=ppt/tags/tag211.xml><?xml version="1.0" encoding="utf-8"?>
<p:tagLst xmlns:a="http://schemas.openxmlformats.org/drawingml/2006/main" xmlns:r="http://schemas.openxmlformats.org/officeDocument/2006/relationships" xmlns:p="http://schemas.openxmlformats.org/presentationml/2006/main">
  <p:tag name="DVSHAPEID" val="CzCFVWtdoCmo1yEfBxbJFC"/>
</p:tagLst>
</file>

<file path=ppt/tags/tag212.xml><?xml version="1.0" encoding="utf-8"?>
<p:tagLst xmlns:a="http://schemas.openxmlformats.org/drawingml/2006/main" xmlns:r="http://schemas.openxmlformats.org/officeDocument/2006/relationships" xmlns:p="http://schemas.openxmlformats.org/presentationml/2006/main">
  <p:tag name="DVSHAPEID" val="LZnERoIYwzzWgIvRHJYikk"/>
</p:tagLst>
</file>

<file path=ppt/tags/tag213.xml><?xml version="1.0" encoding="utf-8"?>
<p:tagLst xmlns:a="http://schemas.openxmlformats.org/drawingml/2006/main" xmlns:r="http://schemas.openxmlformats.org/officeDocument/2006/relationships" xmlns:p="http://schemas.openxmlformats.org/presentationml/2006/main">
  <p:tag name="DVSHAPEID" val="kUYUnwHjrK40ODhg54vq5M"/>
</p:tagLst>
</file>

<file path=ppt/tags/tag214.xml><?xml version="1.0" encoding="utf-8"?>
<p:tagLst xmlns:a="http://schemas.openxmlformats.org/drawingml/2006/main" xmlns:r="http://schemas.openxmlformats.org/officeDocument/2006/relationships" xmlns:p="http://schemas.openxmlformats.org/presentationml/2006/main">
  <p:tag name="DVSHAPEID" val="P5iWKKQrKmhqEtGX0bgc7O"/>
</p:tagLst>
</file>

<file path=ppt/tags/tag215.xml><?xml version="1.0" encoding="utf-8"?>
<p:tagLst xmlns:a="http://schemas.openxmlformats.org/drawingml/2006/main" xmlns:r="http://schemas.openxmlformats.org/officeDocument/2006/relationships" xmlns:p="http://schemas.openxmlformats.org/presentationml/2006/main">
  <p:tag name="DVSHAPEID" val="SfURzqETNUey4TBrMXs0ZH"/>
</p:tagLst>
</file>

<file path=ppt/tags/tag216.xml><?xml version="1.0" encoding="utf-8"?>
<p:tagLst xmlns:a="http://schemas.openxmlformats.org/drawingml/2006/main" xmlns:r="http://schemas.openxmlformats.org/officeDocument/2006/relationships" xmlns:p="http://schemas.openxmlformats.org/presentationml/2006/main">
  <p:tag name="DVSHAPEID" val="InYOA83j9TE1c32TbqNRzm"/>
</p:tagLst>
</file>

<file path=ppt/tags/tag217.xml><?xml version="1.0" encoding="utf-8"?>
<p:tagLst xmlns:a="http://schemas.openxmlformats.org/drawingml/2006/main" xmlns:r="http://schemas.openxmlformats.org/officeDocument/2006/relationships" xmlns:p="http://schemas.openxmlformats.org/presentationml/2006/main">
  <p:tag name="DVSHAPEID" val="c6oMlzpjK7OawxSKPvPtLl"/>
</p:tagLst>
</file>

<file path=ppt/tags/tag218.xml><?xml version="1.0" encoding="utf-8"?>
<p:tagLst xmlns:a="http://schemas.openxmlformats.org/drawingml/2006/main" xmlns:r="http://schemas.openxmlformats.org/officeDocument/2006/relationships" xmlns:p="http://schemas.openxmlformats.org/presentationml/2006/main">
  <p:tag name="DVSHAPEID" val="T3GypTM2d88maSqNMuUP8x"/>
</p:tagLst>
</file>

<file path=ppt/tags/tag219.xml><?xml version="1.0" encoding="utf-8"?>
<p:tagLst xmlns:a="http://schemas.openxmlformats.org/drawingml/2006/main" xmlns:r="http://schemas.openxmlformats.org/officeDocument/2006/relationships" xmlns:p="http://schemas.openxmlformats.org/presentationml/2006/main">
  <p:tag name="DVSHAPEID" val="c1wv0qAh15BQdl5NawxIUG"/>
</p:tagLst>
</file>

<file path=ppt/tags/tag22.xml><?xml version="1.0" encoding="utf-8"?>
<p:tagLst xmlns:a="http://schemas.openxmlformats.org/drawingml/2006/main" xmlns:r="http://schemas.openxmlformats.org/officeDocument/2006/relationships" xmlns:p="http://schemas.openxmlformats.org/presentationml/2006/main">
  <p:tag name="DVSHAPEID" val="3QAsOVXJyYdW48gjLS7PIa"/>
</p:tagLst>
</file>

<file path=ppt/tags/tag220.xml><?xml version="1.0" encoding="utf-8"?>
<p:tagLst xmlns:a="http://schemas.openxmlformats.org/drawingml/2006/main" xmlns:r="http://schemas.openxmlformats.org/officeDocument/2006/relationships" xmlns:p="http://schemas.openxmlformats.org/presentationml/2006/main">
  <p:tag name="DVSHAPEID" val="2am0k1JlyVdmQF1USlrV63"/>
</p:tagLst>
</file>

<file path=ppt/tags/tag221.xml><?xml version="1.0" encoding="utf-8"?>
<p:tagLst xmlns:a="http://schemas.openxmlformats.org/drawingml/2006/main" xmlns:r="http://schemas.openxmlformats.org/officeDocument/2006/relationships" xmlns:p="http://schemas.openxmlformats.org/presentationml/2006/main">
  <p:tag name="DVSHAPEID" val="KkF4IYjoiqCvZm805yyGwG"/>
</p:tagLst>
</file>

<file path=ppt/tags/tag222.xml><?xml version="1.0" encoding="utf-8"?>
<p:tagLst xmlns:a="http://schemas.openxmlformats.org/drawingml/2006/main" xmlns:r="http://schemas.openxmlformats.org/officeDocument/2006/relationships" xmlns:p="http://schemas.openxmlformats.org/presentationml/2006/main">
  <p:tag name="DVSHAPEID" val="DQuqMgDbgYAZp2kgjK1aCM"/>
</p:tagLst>
</file>

<file path=ppt/tags/tag223.xml><?xml version="1.0" encoding="utf-8"?>
<p:tagLst xmlns:a="http://schemas.openxmlformats.org/drawingml/2006/main" xmlns:r="http://schemas.openxmlformats.org/officeDocument/2006/relationships" xmlns:p="http://schemas.openxmlformats.org/presentationml/2006/main">
  <p:tag name="DVSHAPEID" val="JkGFLSgSnpw4GOAic3L69D"/>
</p:tagLst>
</file>

<file path=ppt/tags/tag224.xml><?xml version="1.0" encoding="utf-8"?>
<p:tagLst xmlns:a="http://schemas.openxmlformats.org/drawingml/2006/main" xmlns:r="http://schemas.openxmlformats.org/officeDocument/2006/relationships" xmlns:p="http://schemas.openxmlformats.org/presentationml/2006/main">
  <p:tag name="DVSHAPEID" val="V0W6FOeNFm3Q79K6uKUoAb"/>
</p:tagLst>
</file>

<file path=ppt/tags/tag225.xml><?xml version="1.0" encoding="utf-8"?>
<p:tagLst xmlns:a="http://schemas.openxmlformats.org/drawingml/2006/main" xmlns:r="http://schemas.openxmlformats.org/officeDocument/2006/relationships" xmlns:p="http://schemas.openxmlformats.org/presentationml/2006/main">
  <p:tag name="DVSHAPEID" val="sllwG1yXpvD6pGJEdrDAJa"/>
</p:tagLst>
</file>

<file path=ppt/tags/tag226.xml><?xml version="1.0" encoding="utf-8"?>
<p:tagLst xmlns:a="http://schemas.openxmlformats.org/drawingml/2006/main" xmlns:r="http://schemas.openxmlformats.org/officeDocument/2006/relationships" xmlns:p="http://schemas.openxmlformats.org/presentationml/2006/main">
  <p:tag name="DVSHAPEID" val="0PHqx5z0cL2KxAK88dfIWx"/>
</p:tagLst>
</file>

<file path=ppt/tags/tag227.xml><?xml version="1.0" encoding="utf-8"?>
<p:tagLst xmlns:a="http://schemas.openxmlformats.org/drawingml/2006/main" xmlns:r="http://schemas.openxmlformats.org/officeDocument/2006/relationships" xmlns:p="http://schemas.openxmlformats.org/presentationml/2006/main">
  <p:tag name="DVSHAPEID" val="d0K4nPwsK0rilvPftsoojS"/>
</p:tagLst>
</file>

<file path=ppt/tags/tag228.xml><?xml version="1.0" encoding="utf-8"?>
<p:tagLst xmlns:a="http://schemas.openxmlformats.org/drawingml/2006/main" xmlns:r="http://schemas.openxmlformats.org/officeDocument/2006/relationships" xmlns:p="http://schemas.openxmlformats.org/presentationml/2006/main">
  <p:tag name="DVSHAPEID" val="3F88U4iqk1dsCGFtHJtJ02"/>
</p:tagLst>
</file>

<file path=ppt/tags/tag229.xml><?xml version="1.0" encoding="utf-8"?>
<p:tagLst xmlns:a="http://schemas.openxmlformats.org/drawingml/2006/main" xmlns:r="http://schemas.openxmlformats.org/officeDocument/2006/relationships" xmlns:p="http://schemas.openxmlformats.org/presentationml/2006/main">
  <p:tag name="DVSHAPEID" val="ieffjTJMkyekX5VfVsakFq"/>
</p:tagLst>
</file>

<file path=ppt/tags/tag23.xml><?xml version="1.0" encoding="utf-8"?>
<p:tagLst xmlns:a="http://schemas.openxmlformats.org/drawingml/2006/main" xmlns:r="http://schemas.openxmlformats.org/officeDocument/2006/relationships" xmlns:p="http://schemas.openxmlformats.org/presentationml/2006/main">
  <p:tag name="DVSHAPEID" val="OsC0PzsT53ydfjOxSef4vR"/>
</p:tagLst>
</file>

<file path=ppt/tags/tag230.xml><?xml version="1.0" encoding="utf-8"?>
<p:tagLst xmlns:a="http://schemas.openxmlformats.org/drawingml/2006/main" xmlns:r="http://schemas.openxmlformats.org/officeDocument/2006/relationships" xmlns:p="http://schemas.openxmlformats.org/presentationml/2006/main">
  <p:tag name="DVSHAPEID" val="5ST8A0LEUAR1mUSELpGyHE"/>
</p:tagLst>
</file>

<file path=ppt/tags/tag231.xml><?xml version="1.0" encoding="utf-8"?>
<p:tagLst xmlns:a="http://schemas.openxmlformats.org/drawingml/2006/main" xmlns:r="http://schemas.openxmlformats.org/officeDocument/2006/relationships" xmlns:p="http://schemas.openxmlformats.org/presentationml/2006/main">
  <p:tag name="DVSHAPEID" val="dhIAysN1zGmS9mlajJ1FEE"/>
</p:tagLst>
</file>

<file path=ppt/tags/tag232.xml><?xml version="1.0" encoding="utf-8"?>
<p:tagLst xmlns:a="http://schemas.openxmlformats.org/drawingml/2006/main" xmlns:r="http://schemas.openxmlformats.org/officeDocument/2006/relationships" xmlns:p="http://schemas.openxmlformats.org/presentationml/2006/main">
  <p:tag name="DVSHAPEID" val="sWI1mgGKD7IqEBqZriQS0b"/>
</p:tagLst>
</file>

<file path=ppt/tags/tag233.xml><?xml version="1.0" encoding="utf-8"?>
<p:tagLst xmlns:a="http://schemas.openxmlformats.org/drawingml/2006/main" xmlns:r="http://schemas.openxmlformats.org/officeDocument/2006/relationships" xmlns:p="http://schemas.openxmlformats.org/presentationml/2006/main">
  <p:tag name="DVSHAPEID" val="EuKwjA6Xw1ZzOMRx5xlP3e"/>
</p:tagLst>
</file>

<file path=ppt/tags/tag234.xml><?xml version="1.0" encoding="utf-8"?>
<p:tagLst xmlns:a="http://schemas.openxmlformats.org/drawingml/2006/main" xmlns:r="http://schemas.openxmlformats.org/officeDocument/2006/relationships" xmlns:p="http://schemas.openxmlformats.org/presentationml/2006/main">
  <p:tag name="DVSHAPEID" val="9IIKKjhIOMDhhegQX5DFAH"/>
</p:tagLst>
</file>

<file path=ppt/tags/tag235.xml><?xml version="1.0" encoding="utf-8"?>
<p:tagLst xmlns:a="http://schemas.openxmlformats.org/drawingml/2006/main" xmlns:r="http://schemas.openxmlformats.org/officeDocument/2006/relationships" xmlns:p="http://schemas.openxmlformats.org/presentationml/2006/main">
  <p:tag name="DVSHAPEID" val="q4MD7Udjxb8qk1NyQNFOdd"/>
</p:tagLst>
</file>

<file path=ppt/tags/tag236.xml><?xml version="1.0" encoding="utf-8"?>
<p:tagLst xmlns:a="http://schemas.openxmlformats.org/drawingml/2006/main" xmlns:r="http://schemas.openxmlformats.org/officeDocument/2006/relationships" xmlns:p="http://schemas.openxmlformats.org/presentationml/2006/main">
  <p:tag name="DVSHAPEID" val="WxvDgezfbnEsiDX6cmvver"/>
</p:tagLst>
</file>

<file path=ppt/tags/tag237.xml><?xml version="1.0" encoding="utf-8"?>
<p:tagLst xmlns:a="http://schemas.openxmlformats.org/drawingml/2006/main" xmlns:r="http://schemas.openxmlformats.org/officeDocument/2006/relationships" xmlns:p="http://schemas.openxmlformats.org/presentationml/2006/main">
  <p:tag name="DVSHAPEID" val="9RUe2oeQ0Muc8e8uEYJhZK"/>
</p:tagLst>
</file>

<file path=ppt/tags/tag238.xml><?xml version="1.0" encoding="utf-8"?>
<p:tagLst xmlns:a="http://schemas.openxmlformats.org/drawingml/2006/main" xmlns:r="http://schemas.openxmlformats.org/officeDocument/2006/relationships" xmlns:p="http://schemas.openxmlformats.org/presentationml/2006/main">
  <p:tag name="DVSHAPEID" val="LSJaAKBiiHYuoDJ1ca0lnR"/>
</p:tagLst>
</file>

<file path=ppt/tags/tag239.xml><?xml version="1.0" encoding="utf-8"?>
<p:tagLst xmlns:a="http://schemas.openxmlformats.org/drawingml/2006/main" xmlns:r="http://schemas.openxmlformats.org/officeDocument/2006/relationships" xmlns:p="http://schemas.openxmlformats.org/presentationml/2006/main">
  <p:tag name="DVSHAPEID" val="Y5uJXHIwLXro51vROueHtM"/>
</p:tagLst>
</file>

<file path=ppt/tags/tag24.xml><?xml version="1.0" encoding="utf-8"?>
<p:tagLst xmlns:a="http://schemas.openxmlformats.org/drawingml/2006/main" xmlns:r="http://schemas.openxmlformats.org/officeDocument/2006/relationships" xmlns:p="http://schemas.openxmlformats.org/presentationml/2006/main">
  <p:tag name="DVSHAPEID" val="4VFyd9wl8njT18QO6ogET9"/>
</p:tagLst>
</file>

<file path=ppt/tags/tag240.xml><?xml version="1.0" encoding="utf-8"?>
<p:tagLst xmlns:a="http://schemas.openxmlformats.org/drawingml/2006/main" xmlns:r="http://schemas.openxmlformats.org/officeDocument/2006/relationships" xmlns:p="http://schemas.openxmlformats.org/presentationml/2006/main">
  <p:tag name="DVSHAPEID" val="eDQvLDMzgEnTUDGRMTALW1"/>
</p:tagLst>
</file>

<file path=ppt/tags/tag241.xml><?xml version="1.0" encoding="utf-8"?>
<p:tagLst xmlns:a="http://schemas.openxmlformats.org/drawingml/2006/main" xmlns:r="http://schemas.openxmlformats.org/officeDocument/2006/relationships" xmlns:p="http://schemas.openxmlformats.org/presentationml/2006/main">
  <p:tag name="DVSHAPEID" val="3ZyHvkmv7FobRQSsW5KbGN"/>
</p:tagLst>
</file>

<file path=ppt/tags/tag242.xml><?xml version="1.0" encoding="utf-8"?>
<p:tagLst xmlns:a="http://schemas.openxmlformats.org/drawingml/2006/main" xmlns:r="http://schemas.openxmlformats.org/officeDocument/2006/relationships" xmlns:p="http://schemas.openxmlformats.org/presentationml/2006/main">
  <p:tag name="DVSHAPEID" val="0b7RbWIl7HPcARW47rcLwI"/>
</p:tagLst>
</file>

<file path=ppt/tags/tag243.xml><?xml version="1.0" encoding="utf-8"?>
<p:tagLst xmlns:a="http://schemas.openxmlformats.org/drawingml/2006/main" xmlns:r="http://schemas.openxmlformats.org/officeDocument/2006/relationships" xmlns:p="http://schemas.openxmlformats.org/presentationml/2006/main">
  <p:tag name="DVSHAPEID" val="vIMPZjXu0KlfYmzE9pNLyG"/>
</p:tagLst>
</file>

<file path=ppt/tags/tag244.xml><?xml version="1.0" encoding="utf-8"?>
<p:tagLst xmlns:a="http://schemas.openxmlformats.org/drawingml/2006/main" xmlns:r="http://schemas.openxmlformats.org/officeDocument/2006/relationships" xmlns:p="http://schemas.openxmlformats.org/presentationml/2006/main">
  <p:tag name="DVSHAPEID" val="lEg1vSYjYVgiGp4lXonCG5"/>
</p:tagLst>
</file>

<file path=ppt/tags/tag245.xml><?xml version="1.0" encoding="utf-8"?>
<p:tagLst xmlns:a="http://schemas.openxmlformats.org/drawingml/2006/main" xmlns:r="http://schemas.openxmlformats.org/officeDocument/2006/relationships" xmlns:p="http://schemas.openxmlformats.org/presentationml/2006/main">
  <p:tag name="DVSHAPEID" val="RlSAvsiNXL9Om7zYN5wHLp"/>
</p:tagLst>
</file>

<file path=ppt/tags/tag246.xml><?xml version="1.0" encoding="utf-8"?>
<p:tagLst xmlns:a="http://schemas.openxmlformats.org/drawingml/2006/main" xmlns:r="http://schemas.openxmlformats.org/officeDocument/2006/relationships" xmlns:p="http://schemas.openxmlformats.org/presentationml/2006/main">
  <p:tag name="DVSHAPEID" val="YGF9zNsooVZgNU9Vmv1bXv"/>
</p:tagLst>
</file>

<file path=ppt/tags/tag247.xml><?xml version="1.0" encoding="utf-8"?>
<p:tagLst xmlns:a="http://schemas.openxmlformats.org/drawingml/2006/main" xmlns:r="http://schemas.openxmlformats.org/officeDocument/2006/relationships" xmlns:p="http://schemas.openxmlformats.org/presentationml/2006/main">
  <p:tag name="DVSHAPEID" val="8R3XMZAi5ZjrmcUlTukzmd"/>
</p:tagLst>
</file>

<file path=ppt/tags/tag248.xml><?xml version="1.0" encoding="utf-8"?>
<p:tagLst xmlns:a="http://schemas.openxmlformats.org/drawingml/2006/main" xmlns:r="http://schemas.openxmlformats.org/officeDocument/2006/relationships" xmlns:p="http://schemas.openxmlformats.org/presentationml/2006/main">
  <p:tag name="DVSHAPEID" val="P5kEOSI1FzssxO6C1tN5Q0"/>
</p:tagLst>
</file>

<file path=ppt/tags/tag249.xml><?xml version="1.0" encoding="utf-8"?>
<p:tagLst xmlns:a="http://schemas.openxmlformats.org/drawingml/2006/main" xmlns:r="http://schemas.openxmlformats.org/officeDocument/2006/relationships" xmlns:p="http://schemas.openxmlformats.org/presentationml/2006/main">
  <p:tag name="DVSHAPEID" val="XlyX01BwRo8V2XC8aIA4jJ"/>
</p:tagLst>
</file>

<file path=ppt/tags/tag25.xml><?xml version="1.0" encoding="utf-8"?>
<p:tagLst xmlns:a="http://schemas.openxmlformats.org/drawingml/2006/main" xmlns:r="http://schemas.openxmlformats.org/officeDocument/2006/relationships" xmlns:p="http://schemas.openxmlformats.org/presentationml/2006/main">
  <p:tag name="DVSHAPEID" val="nQTXvdZTzDFXoGkhmjnJVb"/>
</p:tagLst>
</file>

<file path=ppt/tags/tag250.xml><?xml version="1.0" encoding="utf-8"?>
<p:tagLst xmlns:a="http://schemas.openxmlformats.org/drawingml/2006/main" xmlns:r="http://schemas.openxmlformats.org/officeDocument/2006/relationships" xmlns:p="http://schemas.openxmlformats.org/presentationml/2006/main">
  <p:tag name="DVSHAPEID" val="ZTE6ehtRLhnP8Z6RSGp8I4"/>
</p:tagLst>
</file>

<file path=ppt/tags/tag251.xml><?xml version="1.0" encoding="utf-8"?>
<p:tagLst xmlns:a="http://schemas.openxmlformats.org/drawingml/2006/main" xmlns:r="http://schemas.openxmlformats.org/officeDocument/2006/relationships" xmlns:p="http://schemas.openxmlformats.org/presentationml/2006/main">
  <p:tag name="DVSHAPEID" val="kCM9ZTj5uLGdmEiTMk30CR"/>
</p:tagLst>
</file>

<file path=ppt/tags/tag252.xml><?xml version="1.0" encoding="utf-8"?>
<p:tagLst xmlns:a="http://schemas.openxmlformats.org/drawingml/2006/main" xmlns:r="http://schemas.openxmlformats.org/officeDocument/2006/relationships" xmlns:p="http://schemas.openxmlformats.org/presentationml/2006/main">
  <p:tag name="DVSHAPEID" val="xdOD1iPTFa1Vz2k5hAxFMC"/>
</p:tagLst>
</file>

<file path=ppt/tags/tag253.xml><?xml version="1.0" encoding="utf-8"?>
<p:tagLst xmlns:a="http://schemas.openxmlformats.org/drawingml/2006/main" xmlns:r="http://schemas.openxmlformats.org/officeDocument/2006/relationships" xmlns:p="http://schemas.openxmlformats.org/presentationml/2006/main">
  <p:tag name="DVSHAPEID" val="8VCrzYU45Irs5ykmR1fB5v"/>
</p:tagLst>
</file>

<file path=ppt/tags/tag254.xml><?xml version="1.0" encoding="utf-8"?>
<p:tagLst xmlns:a="http://schemas.openxmlformats.org/drawingml/2006/main" xmlns:r="http://schemas.openxmlformats.org/officeDocument/2006/relationships" xmlns:p="http://schemas.openxmlformats.org/presentationml/2006/main">
  <p:tag name="DVSHAPEID" val="cr4fzG2ssW4U4T0AIRZA5i"/>
</p:tagLst>
</file>

<file path=ppt/tags/tag255.xml><?xml version="1.0" encoding="utf-8"?>
<p:tagLst xmlns:a="http://schemas.openxmlformats.org/drawingml/2006/main" xmlns:r="http://schemas.openxmlformats.org/officeDocument/2006/relationships" xmlns:p="http://schemas.openxmlformats.org/presentationml/2006/main">
  <p:tag name="DVSHAPEID" val="t7XLKUJwqbwDIbmjod2Cfu"/>
</p:tagLst>
</file>

<file path=ppt/tags/tag256.xml><?xml version="1.0" encoding="utf-8"?>
<p:tagLst xmlns:a="http://schemas.openxmlformats.org/drawingml/2006/main" xmlns:r="http://schemas.openxmlformats.org/officeDocument/2006/relationships" xmlns:p="http://schemas.openxmlformats.org/presentationml/2006/main">
  <p:tag name="DVSHAPEID" val="oaurmgioBvpTXXiOW8JWwS"/>
</p:tagLst>
</file>

<file path=ppt/tags/tag257.xml><?xml version="1.0" encoding="utf-8"?>
<p:tagLst xmlns:a="http://schemas.openxmlformats.org/drawingml/2006/main" xmlns:r="http://schemas.openxmlformats.org/officeDocument/2006/relationships" xmlns:p="http://schemas.openxmlformats.org/presentationml/2006/main">
  <p:tag name="DVSHAPEID" val="oraOdosMys3ZINgjysd2A0"/>
</p:tagLst>
</file>

<file path=ppt/tags/tag258.xml><?xml version="1.0" encoding="utf-8"?>
<p:tagLst xmlns:a="http://schemas.openxmlformats.org/drawingml/2006/main" xmlns:r="http://schemas.openxmlformats.org/officeDocument/2006/relationships" xmlns:p="http://schemas.openxmlformats.org/presentationml/2006/main">
  <p:tag name="DVSHAPEID" val="dPep1AhUTjXvM3hx3TVPXX"/>
</p:tagLst>
</file>

<file path=ppt/tags/tag259.xml><?xml version="1.0" encoding="utf-8"?>
<p:tagLst xmlns:a="http://schemas.openxmlformats.org/drawingml/2006/main" xmlns:r="http://schemas.openxmlformats.org/officeDocument/2006/relationships" xmlns:p="http://schemas.openxmlformats.org/presentationml/2006/main">
  <p:tag name="DVSHAPEID" val="PXfvxDzgIuindkzOnSvEzK"/>
</p:tagLst>
</file>

<file path=ppt/tags/tag26.xml><?xml version="1.0" encoding="utf-8"?>
<p:tagLst xmlns:a="http://schemas.openxmlformats.org/drawingml/2006/main" xmlns:r="http://schemas.openxmlformats.org/officeDocument/2006/relationships" xmlns:p="http://schemas.openxmlformats.org/presentationml/2006/main">
  <p:tag name="DVSHAPEID" val="UliGH48ROQYUyPEgDilfNF"/>
</p:tagLst>
</file>

<file path=ppt/tags/tag260.xml><?xml version="1.0" encoding="utf-8"?>
<p:tagLst xmlns:a="http://schemas.openxmlformats.org/drawingml/2006/main" xmlns:r="http://schemas.openxmlformats.org/officeDocument/2006/relationships" xmlns:p="http://schemas.openxmlformats.org/presentationml/2006/main">
  <p:tag name="DVSHAPEID" val="2d1d10pj6L3gZhaw2DkCAt"/>
</p:tagLst>
</file>

<file path=ppt/tags/tag261.xml><?xml version="1.0" encoding="utf-8"?>
<p:tagLst xmlns:a="http://schemas.openxmlformats.org/drawingml/2006/main" xmlns:r="http://schemas.openxmlformats.org/officeDocument/2006/relationships" xmlns:p="http://schemas.openxmlformats.org/presentationml/2006/main">
  <p:tag name="DVSHAPEID" val="doQWXfw3jjn5V2ukBzRonx"/>
</p:tagLst>
</file>

<file path=ppt/tags/tag262.xml><?xml version="1.0" encoding="utf-8"?>
<p:tagLst xmlns:a="http://schemas.openxmlformats.org/drawingml/2006/main" xmlns:r="http://schemas.openxmlformats.org/officeDocument/2006/relationships" xmlns:p="http://schemas.openxmlformats.org/presentationml/2006/main">
  <p:tag name="DVSHAPEID" val="jWkiEQPRjW9zZCn42aM3rK"/>
</p:tagLst>
</file>

<file path=ppt/tags/tag263.xml><?xml version="1.0" encoding="utf-8"?>
<p:tagLst xmlns:a="http://schemas.openxmlformats.org/drawingml/2006/main" xmlns:r="http://schemas.openxmlformats.org/officeDocument/2006/relationships" xmlns:p="http://schemas.openxmlformats.org/presentationml/2006/main">
  <p:tag name="DVSHAPEID" val="TUm82I2LLc5G5TCFAGdsZq"/>
</p:tagLst>
</file>

<file path=ppt/tags/tag264.xml><?xml version="1.0" encoding="utf-8"?>
<p:tagLst xmlns:a="http://schemas.openxmlformats.org/drawingml/2006/main" xmlns:r="http://schemas.openxmlformats.org/officeDocument/2006/relationships" xmlns:p="http://schemas.openxmlformats.org/presentationml/2006/main">
  <p:tag name="DVSHAPEID" val="Wl2RXwwHBk5z3qWwO7PybX"/>
</p:tagLst>
</file>

<file path=ppt/tags/tag265.xml><?xml version="1.0" encoding="utf-8"?>
<p:tagLst xmlns:a="http://schemas.openxmlformats.org/drawingml/2006/main" xmlns:r="http://schemas.openxmlformats.org/officeDocument/2006/relationships" xmlns:p="http://schemas.openxmlformats.org/presentationml/2006/main">
  <p:tag name="DVSHAPEID" val="tjxtsnz6QZLsY05aKve4AL"/>
</p:tagLst>
</file>

<file path=ppt/tags/tag266.xml><?xml version="1.0" encoding="utf-8"?>
<p:tagLst xmlns:a="http://schemas.openxmlformats.org/drawingml/2006/main" xmlns:r="http://schemas.openxmlformats.org/officeDocument/2006/relationships" xmlns:p="http://schemas.openxmlformats.org/presentationml/2006/main">
  <p:tag name="DVSHAPEID" val="AwPbJ4S5DqfYSIkt497ut6"/>
</p:tagLst>
</file>

<file path=ppt/tags/tag267.xml><?xml version="1.0" encoding="utf-8"?>
<p:tagLst xmlns:a="http://schemas.openxmlformats.org/drawingml/2006/main" xmlns:r="http://schemas.openxmlformats.org/officeDocument/2006/relationships" xmlns:p="http://schemas.openxmlformats.org/presentationml/2006/main">
  <p:tag name="DVSHAPEID" val="NBrWqDmjk7mII0EgEueLml"/>
</p:tagLst>
</file>

<file path=ppt/tags/tag268.xml><?xml version="1.0" encoding="utf-8"?>
<p:tagLst xmlns:a="http://schemas.openxmlformats.org/drawingml/2006/main" xmlns:r="http://schemas.openxmlformats.org/officeDocument/2006/relationships" xmlns:p="http://schemas.openxmlformats.org/presentationml/2006/main">
  <p:tag name="DVSHAPEID" val="dZ8mPhr5W5htIeJMEeIj67"/>
</p:tagLst>
</file>

<file path=ppt/tags/tag269.xml><?xml version="1.0" encoding="utf-8"?>
<p:tagLst xmlns:a="http://schemas.openxmlformats.org/drawingml/2006/main" xmlns:r="http://schemas.openxmlformats.org/officeDocument/2006/relationships" xmlns:p="http://schemas.openxmlformats.org/presentationml/2006/main">
  <p:tag name="DVSHAPEID" val="C9ZjONvDgIKsnsO3N5Sfbg"/>
</p:tagLst>
</file>

<file path=ppt/tags/tag27.xml><?xml version="1.0" encoding="utf-8"?>
<p:tagLst xmlns:a="http://schemas.openxmlformats.org/drawingml/2006/main" xmlns:r="http://schemas.openxmlformats.org/officeDocument/2006/relationships" xmlns:p="http://schemas.openxmlformats.org/presentationml/2006/main">
  <p:tag name="DVSHAPEID" val="e4K9uP2Xh9ecWxEOwVKHPO"/>
</p:tagLst>
</file>

<file path=ppt/tags/tag270.xml><?xml version="1.0" encoding="utf-8"?>
<p:tagLst xmlns:a="http://schemas.openxmlformats.org/drawingml/2006/main" xmlns:r="http://schemas.openxmlformats.org/officeDocument/2006/relationships" xmlns:p="http://schemas.openxmlformats.org/presentationml/2006/main">
  <p:tag name="DVSHAPEID" val="qfiqwRQ022e6nYmvtDzjPz"/>
</p:tagLst>
</file>

<file path=ppt/tags/tag271.xml><?xml version="1.0" encoding="utf-8"?>
<p:tagLst xmlns:a="http://schemas.openxmlformats.org/drawingml/2006/main" xmlns:r="http://schemas.openxmlformats.org/officeDocument/2006/relationships" xmlns:p="http://schemas.openxmlformats.org/presentationml/2006/main">
  <p:tag name="DVSHAPEID" val="JfQhYAqDqQVlIK1ogEMfFH"/>
</p:tagLst>
</file>

<file path=ppt/tags/tag272.xml><?xml version="1.0" encoding="utf-8"?>
<p:tagLst xmlns:a="http://schemas.openxmlformats.org/drawingml/2006/main" xmlns:r="http://schemas.openxmlformats.org/officeDocument/2006/relationships" xmlns:p="http://schemas.openxmlformats.org/presentationml/2006/main">
  <p:tag name="DVSHAPEID" val="dh5PGhCeFSrRv2AfSgzpCn"/>
</p:tagLst>
</file>

<file path=ppt/tags/tag273.xml><?xml version="1.0" encoding="utf-8"?>
<p:tagLst xmlns:a="http://schemas.openxmlformats.org/drawingml/2006/main" xmlns:r="http://schemas.openxmlformats.org/officeDocument/2006/relationships" xmlns:p="http://schemas.openxmlformats.org/presentationml/2006/main">
  <p:tag name="DVSHAPEID" val="a1fCu4nVwzT12yb9T81cb3"/>
</p:tagLst>
</file>

<file path=ppt/tags/tag274.xml><?xml version="1.0" encoding="utf-8"?>
<p:tagLst xmlns:a="http://schemas.openxmlformats.org/drawingml/2006/main" xmlns:r="http://schemas.openxmlformats.org/officeDocument/2006/relationships" xmlns:p="http://schemas.openxmlformats.org/presentationml/2006/main">
  <p:tag name="DVSHAPEID" val="TReZN1MwGg5P74A4NxRKlS"/>
</p:tagLst>
</file>

<file path=ppt/tags/tag275.xml><?xml version="1.0" encoding="utf-8"?>
<p:tagLst xmlns:a="http://schemas.openxmlformats.org/drawingml/2006/main" xmlns:r="http://schemas.openxmlformats.org/officeDocument/2006/relationships" xmlns:p="http://schemas.openxmlformats.org/presentationml/2006/main">
  <p:tag name="DVSHAPEID" val="Xu023Jmrnpc67nnvhl90TD"/>
</p:tagLst>
</file>

<file path=ppt/tags/tag276.xml><?xml version="1.0" encoding="utf-8"?>
<p:tagLst xmlns:a="http://schemas.openxmlformats.org/drawingml/2006/main" xmlns:r="http://schemas.openxmlformats.org/officeDocument/2006/relationships" xmlns:p="http://schemas.openxmlformats.org/presentationml/2006/main">
  <p:tag name="DVSHAPEID" val="Vcq7yOkukrH1TKZLX39eSF"/>
</p:tagLst>
</file>

<file path=ppt/tags/tag277.xml><?xml version="1.0" encoding="utf-8"?>
<p:tagLst xmlns:a="http://schemas.openxmlformats.org/drawingml/2006/main" xmlns:r="http://schemas.openxmlformats.org/officeDocument/2006/relationships" xmlns:p="http://schemas.openxmlformats.org/presentationml/2006/main">
  <p:tag name="DVSHAPEID" val="D1WcHifwBlYkyOCVax6T5L"/>
</p:tagLst>
</file>

<file path=ppt/tags/tag278.xml><?xml version="1.0" encoding="utf-8"?>
<p:tagLst xmlns:a="http://schemas.openxmlformats.org/drawingml/2006/main" xmlns:r="http://schemas.openxmlformats.org/officeDocument/2006/relationships" xmlns:p="http://schemas.openxmlformats.org/presentationml/2006/main">
  <p:tag name="DVSHAPEID" val="o5uCwvn6QEKfyobm72eOPm"/>
</p:tagLst>
</file>

<file path=ppt/tags/tag279.xml><?xml version="1.0" encoding="utf-8"?>
<p:tagLst xmlns:a="http://schemas.openxmlformats.org/drawingml/2006/main" xmlns:r="http://schemas.openxmlformats.org/officeDocument/2006/relationships" xmlns:p="http://schemas.openxmlformats.org/presentationml/2006/main">
  <p:tag name="DVSHAPEID" val="3zba92SB8YASDQI4MJ8uvj"/>
</p:tagLst>
</file>

<file path=ppt/tags/tag28.xml><?xml version="1.0" encoding="utf-8"?>
<p:tagLst xmlns:a="http://schemas.openxmlformats.org/drawingml/2006/main" xmlns:r="http://schemas.openxmlformats.org/officeDocument/2006/relationships" xmlns:p="http://schemas.openxmlformats.org/presentationml/2006/main">
  <p:tag name="DVSHAPEID" val="Zt8uC5F4nGne7eWxAiPQyO"/>
</p:tagLst>
</file>

<file path=ppt/tags/tag280.xml><?xml version="1.0" encoding="utf-8"?>
<p:tagLst xmlns:a="http://schemas.openxmlformats.org/drawingml/2006/main" xmlns:r="http://schemas.openxmlformats.org/officeDocument/2006/relationships" xmlns:p="http://schemas.openxmlformats.org/presentationml/2006/main">
  <p:tag name="DVSHAPEID" val="AifdKNq4FgV22UqlmldewL"/>
</p:tagLst>
</file>

<file path=ppt/tags/tag281.xml><?xml version="1.0" encoding="utf-8"?>
<p:tagLst xmlns:a="http://schemas.openxmlformats.org/drawingml/2006/main" xmlns:r="http://schemas.openxmlformats.org/officeDocument/2006/relationships" xmlns:p="http://schemas.openxmlformats.org/presentationml/2006/main">
  <p:tag name="DVSHAPEID" val="FGLkE2fuFkQJZTVVh5a3jj"/>
</p:tagLst>
</file>

<file path=ppt/tags/tag282.xml><?xml version="1.0" encoding="utf-8"?>
<p:tagLst xmlns:a="http://schemas.openxmlformats.org/drawingml/2006/main" xmlns:r="http://schemas.openxmlformats.org/officeDocument/2006/relationships" xmlns:p="http://schemas.openxmlformats.org/presentationml/2006/main">
  <p:tag name="DVSHAPEID" val="WAONErnNhhNODysq9oOaAA"/>
</p:tagLst>
</file>

<file path=ppt/tags/tag283.xml><?xml version="1.0" encoding="utf-8"?>
<p:tagLst xmlns:a="http://schemas.openxmlformats.org/drawingml/2006/main" xmlns:r="http://schemas.openxmlformats.org/officeDocument/2006/relationships" xmlns:p="http://schemas.openxmlformats.org/presentationml/2006/main">
  <p:tag name="DVSHAPEID" val="bjVxpr383sslJawQoO7S3z"/>
</p:tagLst>
</file>

<file path=ppt/tags/tag284.xml><?xml version="1.0" encoding="utf-8"?>
<p:tagLst xmlns:a="http://schemas.openxmlformats.org/drawingml/2006/main" xmlns:r="http://schemas.openxmlformats.org/officeDocument/2006/relationships" xmlns:p="http://schemas.openxmlformats.org/presentationml/2006/main">
  <p:tag name="DVSHAPEID" val="VagmtRVMf8IlpvR61VJ9dk"/>
</p:tagLst>
</file>

<file path=ppt/tags/tag285.xml><?xml version="1.0" encoding="utf-8"?>
<p:tagLst xmlns:a="http://schemas.openxmlformats.org/drawingml/2006/main" xmlns:r="http://schemas.openxmlformats.org/officeDocument/2006/relationships" xmlns:p="http://schemas.openxmlformats.org/presentationml/2006/main">
  <p:tag name="DVSHAPEID" val="mhOhUi0Z3IxCnKh3Xcchcj"/>
</p:tagLst>
</file>

<file path=ppt/tags/tag286.xml><?xml version="1.0" encoding="utf-8"?>
<p:tagLst xmlns:a="http://schemas.openxmlformats.org/drawingml/2006/main" xmlns:r="http://schemas.openxmlformats.org/officeDocument/2006/relationships" xmlns:p="http://schemas.openxmlformats.org/presentationml/2006/main">
  <p:tag name="DVSHAPEID" val="CoL0ZhNb9TlBOYxcXDLg50"/>
</p:tagLst>
</file>

<file path=ppt/tags/tag287.xml><?xml version="1.0" encoding="utf-8"?>
<p:tagLst xmlns:a="http://schemas.openxmlformats.org/drawingml/2006/main" xmlns:r="http://schemas.openxmlformats.org/officeDocument/2006/relationships" xmlns:p="http://schemas.openxmlformats.org/presentationml/2006/main">
  <p:tag name="DVSHAPEID" val="OM86OYYwXW82EqwTjJcRyD"/>
</p:tagLst>
</file>

<file path=ppt/tags/tag288.xml><?xml version="1.0" encoding="utf-8"?>
<p:tagLst xmlns:a="http://schemas.openxmlformats.org/drawingml/2006/main" xmlns:r="http://schemas.openxmlformats.org/officeDocument/2006/relationships" xmlns:p="http://schemas.openxmlformats.org/presentationml/2006/main">
  <p:tag name="DVSHAPEID" val="hMWivLfzwWdCzYSSsOcCWo"/>
</p:tagLst>
</file>

<file path=ppt/tags/tag289.xml><?xml version="1.0" encoding="utf-8"?>
<p:tagLst xmlns:a="http://schemas.openxmlformats.org/drawingml/2006/main" xmlns:r="http://schemas.openxmlformats.org/officeDocument/2006/relationships" xmlns:p="http://schemas.openxmlformats.org/presentationml/2006/main">
  <p:tag name="DVSHAPEID" val="tLk6G3j14eravmavtdhnqb"/>
</p:tagLst>
</file>

<file path=ppt/tags/tag29.xml><?xml version="1.0" encoding="utf-8"?>
<p:tagLst xmlns:a="http://schemas.openxmlformats.org/drawingml/2006/main" xmlns:r="http://schemas.openxmlformats.org/officeDocument/2006/relationships" xmlns:p="http://schemas.openxmlformats.org/presentationml/2006/main">
  <p:tag name="DVSHAPEID" val="GmS7BPMqu5Qp4g1ZdWhdMy"/>
</p:tagLst>
</file>

<file path=ppt/tags/tag290.xml><?xml version="1.0" encoding="utf-8"?>
<p:tagLst xmlns:a="http://schemas.openxmlformats.org/drawingml/2006/main" xmlns:r="http://schemas.openxmlformats.org/officeDocument/2006/relationships" xmlns:p="http://schemas.openxmlformats.org/presentationml/2006/main">
  <p:tag name="DVSHAPEID" val="P1Rx1qgnEWGSiaYo5bfuSZ"/>
</p:tagLst>
</file>

<file path=ppt/tags/tag291.xml><?xml version="1.0" encoding="utf-8"?>
<p:tagLst xmlns:a="http://schemas.openxmlformats.org/drawingml/2006/main" xmlns:r="http://schemas.openxmlformats.org/officeDocument/2006/relationships" xmlns:p="http://schemas.openxmlformats.org/presentationml/2006/main">
  <p:tag name="DVSHAPEID" val="aotwIWlZlyYhWif82TLGzv"/>
</p:tagLst>
</file>

<file path=ppt/tags/tag292.xml><?xml version="1.0" encoding="utf-8"?>
<p:tagLst xmlns:a="http://schemas.openxmlformats.org/drawingml/2006/main" xmlns:r="http://schemas.openxmlformats.org/officeDocument/2006/relationships" xmlns:p="http://schemas.openxmlformats.org/presentationml/2006/main">
  <p:tag name="DVSHAPEID" val="uD30x4858VjPRs4vIj1FA8"/>
</p:tagLst>
</file>

<file path=ppt/tags/tag293.xml><?xml version="1.0" encoding="utf-8"?>
<p:tagLst xmlns:a="http://schemas.openxmlformats.org/drawingml/2006/main" xmlns:r="http://schemas.openxmlformats.org/officeDocument/2006/relationships" xmlns:p="http://schemas.openxmlformats.org/presentationml/2006/main">
  <p:tag name="DVSHAPEID" val="T1dG9W9mJbqFUPsIphRgq2"/>
</p:tagLst>
</file>

<file path=ppt/tags/tag294.xml><?xml version="1.0" encoding="utf-8"?>
<p:tagLst xmlns:a="http://schemas.openxmlformats.org/drawingml/2006/main" xmlns:r="http://schemas.openxmlformats.org/officeDocument/2006/relationships" xmlns:p="http://schemas.openxmlformats.org/presentationml/2006/main">
  <p:tag name="DVSHAPEID" val="Y7rM4wbrFUUmJ1MQVcVMc7"/>
</p:tagLst>
</file>

<file path=ppt/tags/tag295.xml><?xml version="1.0" encoding="utf-8"?>
<p:tagLst xmlns:a="http://schemas.openxmlformats.org/drawingml/2006/main" xmlns:r="http://schemas.openxmlformats.org/officeDocument/2006/relationships" xmlns:p="http://schemas.openxmlformats.org/presentationml/2006/main">
  <p:tag name="DVSHAPEID" val="pbye20UKOkHQ26fmSCahwv"/>
</p:tagLst>
</file>

<file path=ppt/tags/tag296.xml><?xml version="1.0" encoding="utf-8"?>
<p:tagLst xmlns:a="http://schemas.openxmlformats.org/drawingml/2006/main" xmlns:r="http://schemas.openxmlformats.org/officeDocument/2006/relationships" xmlns:p="http://schemas.openxmlformats.org/presentationml/2006/main">
  <p:tag name="DVSHAPEID" val="Ky5qVymFkDPQHfePuawU6z"/>
</p:tagLst>
</file>

<file path=ppt/tags/tag297.xml><?xml version="1.0" encoding="utf-8"?>
<p:tagLst xmlns:a="http://schemas.openxmlformats.org/drawingml/2006/main" xmlns:r="http://schemas.openxmlformats.org/officeDocument/2006/relationships" xmlns:p="http://schemas.openxmlformats.org/presentationml/2006/main">
  <p:tag name="DVSHAPEID" val="ETYGBzjiBVBTqZ9B4mo803"/>
</p:tagLst>
</file>

<file path=ppt/tags/tag298.xml><?xml version="1.0" encoding="utf-8"?>
<p:tagLst xmlns:a="http://schemas.openxmlformats.org/drawingml/2006/main" xmlns:r="http://schemas.openxmlformats.org/officeDocument/2006/relationships" xmlns:p="http://schemas.openxmlformats.org/presentationml/2006/main">
  <p:tag name="DVSHAPEID" val="1coZ7280KBpaUcreWMl12U"/>
</p:tagLst>
</file>

<file path=ppt/tags/tag299.xml><?xml version="1.0" encoding="utf-8"?>
<p:tagLst xmlns:a="http://schemas.openxmlformats.org/drawingml/2006/main" xmlns:r="http://schemas.openxmlformats.org/officeDocument/2006/relationships" xmlns:p="http://schemas.openxmlformats.org/presentationml/2006/main">
  <p:tag name="DVSHAPEID" val="fNOfFS6awXzARMiBrgaBaZ"/>
</p:tagLst>
</file>

<file path=ppt/tags/tag3.xml><?xml version="1.0" encoding="utf-8"?>
<p:tagLst xmlns:a="http://schemas.openxmlformats.org/drawingml/2006/main" xmlns:r="http://schemas.openxmlformats.org/officeDocument/2006/relationships" xmlns:p="http://schemas.openxmlformats.org/presentationml/2006/main">
  <p:tag name="DVSHAPEID" val="fMS8ckfpym5ETyX6EYgRDT"/>
</p:tagLst>
</file>

<file path=ppt/tags/tag30.xml><?xml version="1.0" encoding="utf-8"?>
<p:tagLst xmlns:a="http://schemas.openxmlformats.org/drawingml/2006/main" xmlns:r="http://schemas.openxmlformats.org/officeDocument/2006/relationships" xmlns:p="http://schemas.openxmlformats.org/presentationml/2006/main">
  <p:tag name="DVSHAPEID" val="OIpqSYlrSYfaNMCuuQhXbi"/>
</p:tagLst>
</file>

<file path=ppt/tags/tag300.xml><?xml version="1.0" encoding="utf-8"?>
<p:tagLst xmlns:a="http://schemas.openxmlformats.org/drawingml/2006/main" xmlns:r="http://schemas.openxmlformats.org/officeDocument/2006/relationships" xmlns:p="http://schemas.openxmlformats.org/presentationml/2006/main">
  <p:tag name="DVSHAPEID" val="uf5W9QpBNY16WAbSmfTA4r"/>
</p:tagLst>
</file>

<file path=ppt/tags/tag301.xml><?xml version="1.0" encoding="utf-8"?>
<p:tagLst xmlns:a="http://schemas.openxmlformats.org/drawingml/2006/main" xmlns:r="http://schemas.openxmlformats.org/officeDocument/2006/relationships" xmlns:p="http://schemas.openxmlformats.org/presentationml/2006/main">
  <p:tag name="DVSHAPEID" val="BkkFWkl4RrKfiy9JJgLV9B"/>
</p:tagLst>
</file>

<file path=ppt/tags/tag302.xml><?xml version="1.0" encoding="utf-8"?>
<p:tagLst xmlns:a="http://schemas.openxmlformats.org/drawingml/2006/main" xmlns:r="http://schemas.openxmlformats.org/officeDocument/2006/relationships" xmlns:p="http://schemas.openxmlformats.org/presentationml/2006/main">
  <p:tag name="DVSHAPEID" val="yLQHqzUVHzV3ELCuT4fJ6A"/>
</p:tagLst>
</file>

<file path=ppt/tags/tag303.xml><?xml version="1.0" encoding="utf-8"?>
<p:tagLst xmlns:a="http://schemas.openxmlformats.org/drawingml/2006/main" xmlns:r="http://schemas.openxmlformats.org/officeDocument/2006/relationships" xmlns:p="http://schemas.openxmlformats.org/presentationml/2006/main">
  <p:tag name="DVSHAPEID" val="mGhDIDwDO9hZLzOfUMaWJa"/>
</p:tagLst>
</file>

<file path=ppt/tags/tag304.xml><?xml version="1.0" encoding="utf-8"?>
<p:tagLst xmlns:a="http://schemas.openxmlformats.org/drawingml/2006/main" xmlns:r="http://schemas.openxmlformats.org/officeDocument/2006/relationships" xmlns:p="http://schemas.openxmlformats.org/presentationml/2006/main">
  <p:tag name="DVSHAPEID" val="kfTo7emGFquYpapMQgo3LL"/>
</p:tagLst>
</file>

<file path=ppt/tags/tag305.xml><?xml version="1.0" encoding="utf-8"?>
<p:tagLst xmlns:a="http://schemas.openxmlformats.org/drawingml/2006/main" xmlns:r="http://schemas.openxmlformats.org/officeDocument/2006/relationships" xmlns:p="http://schemas.openxmlformats.org/presentationml/2006/main">
  <p:tag name="DVSHAPEID" val="LEZ2GE9tzaQbl2Jkwhh8tR"/>
</p:tagLst>
</file>

<file path=ppt/tags/tag306.xml><?xml version="1.0" encoding="utf-8"?>
<p:tagLst xmlns:a="http://schemas.openxmlformats.org/drawingml/2006/main" xmlns:r="http://schemas.openxmlformats.org/officeDocument/2006/relationships" xmlns:p="http://schemas.openxmlformats.org/presentationml/2006/main">
  <p:tag name="DVSHAPEID" val="vM9EP7VTxFpyueo4yIxbRj"/>
</p:tagLst>
</file>

<file path=ppt/tags/tag307.xml><?xml version="1.0" encoding="utf-8"?>
<p:tagLst xmlns:a="http://schemas.openxmlformats.org/drawingml/2006/main" xmlns:r="http://schemas.openxmlformats.org/officeDocument/2006/relationships" xmlns:p="http://schemas.openxmlformats.org/presentationml/2006/main">
  <p:tag name="DVSHAPEID" val="7dOn3wJ7MDiT9dS2O1yFDb"/>
</p:tagLst>
</file>

<file path=ppt/tags/tag308.xml><?xml version="1.0" encoding="utf-8"?>
<p:tagLst xmlns:a="http://schemas.openxmlformats.org/drawingml/2006/main" xmlns:r="http://schemas.openxmlformats.org/officeDocument/2006/relationships" xmlns:p="http://schemas.openxmlformats.org/presentationml/2006/main">
  <p:tag name="DVSHAPEID" val="MMxuVsJzAh0bFWPs4oaqSM"/>
</p:tagLst>
</file>

<file path=ppt/tags/tag309.xml><?xml version="1.0" encoding="utf-8"?>
<p:tagLst xmlns:a="http://schemas.openxmlformats.org/drawingml/2006/main" xmlns:r="http://schemas.openxmlformats.org/officeDocument/2006/relationships" xmlns:p="http://schemas.openxmlformats.org/presentationml/2006/main">
  <p:tag name="DVSHAPEID" val="gB4bbwTvDcGWr1PyBhnd20"/>
</p:tagLst>
</file>

<file path=ppt/tags/tag31.xml><?xml version="1.0" encoding="utf-8"?>
<p:tagLst xmlns:a="http://schemas.openxmlformats.org/drawingml/2006/main" xmlns:r="http://schemas.openxmlformats.org/officeDocument/2006/relationships" xmlns:p="http://schemas.openxmlformats.org/presentationml/2006/main">
  <p:tag name="DVSHAPEID" val="oI9GvA5Szl27xaIaXO42cR"/>
</p:tagLst>
</file>

<file path=ppt/tags/tag310.xml><?xml version="1.0" encoding="utf-8"?>
<p:tagLst xmlns:a="http://schemas.openxmlformats.org/drawingml/2006/main" xmlns:r="http://schemas.openxmlformats.org/officeDocument/2006/relationships" xmlns:p="http://schemas.openxmlformats.org/presentationml/2006/main">
  <p:tag name="DVSHAPEID" val="TYxWcmX9uci0wWqKhdF5EO"/>
</p:tagLst>
</file>

<file path=ppt/tags/tag311.xml><?xml version="1.0" encoding="utf-8"?>
<p:tagLst xmlns:a="http://schemas.openxmlformats.org/drawingml/2006/main" xmlns:r="http://schemas.openxmlformats.org/officeDocument/2006/relationships" xmlns:p="http://schemas.openxmlformats.org/presentationml/2006/main">
  <p:tag name="DVSHAPEID" val="uJvOCwNS2FJgI6DejxyuHt"/>
</p:tagLst>
</file>

<file path=ppt/tags/tag312.xml><?xml version="1.0" encoding="utf-8"?>
<p:tagLst xmlns:a="http://schemas.openxmlformats.org/drawingml/2006/main" xmlns:r="http://schemas.openxmlformats.org/officeDocument/2006/relationships" xmlns:p="http://schemas.openxmlformats.org/presentationml/2006/main">
  <p:tag name="DVSHAPEID" val="DrvT8Q0ayXl5tOroJqlCaD"/>
</p:tagLst>
</file>

<file path=ppt/tags/tag313.xml><?xml version="1.0" encoding="utf-8"?>
<p:tagLst xmlns:a="http://schemas.openxmlformats.org/drawingml/2006/main" xmlns:r="http://schemas.openxmlformats.org/officeDocument/2006/relationships" xmlns:p="http://schemas.openxmlformats.org/presentationml/2006/main">
  <p:tag name="DVSHAPEID" val="ggdj62T7wa6154iIoXSS7M"/>
</p:tagLst>
</file>

<file path=ppt/tags/tag314.xml><?xml version="1.0" encoding="utf-8"?>
<p:tagLst xmlns:a="http://schemas.openxmlformats.org/drawingml/2006/main" xmlns:r="http://schemas.openxmlformats.org/officeDocument/2006/relationships" xmlns:p="http://schemas.openxmlformats.org/presentationml/2006/main">
  <p:tag name="DVSHAPEID" val="UDDPNVN785j0beFOKXgqqb"/>
</p:tagLst>
</file>

<file path=ppt/tags/tag315.xml><?xml version="1.0" encoding="utf-8"?>
<p:tagLst xmlns:a="http://schemas.openxmlformats.org/drawingml/2006/main" xmlns:r="http://schemas.openxmlformats.org/officeDocument/2006/relationships" xmlns:p="http://schemas.openxmlformats.org/presentationml/2006/main">
  <p:tag name="DVSHAPEID" val="YrJn502oJhwtlAFgfYko11"/>
</p:tagLst>
</file>

<file path=ppt/tags/tag316.xml><?xml version="1.0" encoding="utf-8"?>
<p:tagLst xmlns:a="http://schemas.openxmlformats.org/drawingml/2006/main" xmlns:r="http://schemas.openxmlformats.org/officeDocument/2006/relationships" xmlns:p="http://schemas.openxmlformats.org/presentationml/2006/main">
  <p:tag name="DVSHAPEID" val="H4T42zcVBGlJEb6pQM4Kl1"/>
</p:tagLst>
</file>

<file path=ppt/tags/tag317.xml><?xml version="1.0" encoding="utf-8"?>
<p:tagLst xmlns:a="http://schemas.openxmlformats.org/drawingml/2006/main" xmlns:r="http://schemas.openxmlformats.org/officeDocument/2006/relationships" xmlns:p="http://schemas.openxmlformats.org/presentationml/2006/main">
  <p:tag name="DVSHAPEID" val="uHT58tIi629WKEu1YtbOFP"/>
</p:tagLst>
</file>

<file path=ppt/tags/tag318.xml><?xml version="1.0" encoding="utf-8"?>
<p:tagLst xmlns:a="http://schemas.openxmlformats.org/drawingml/2006/main" xmlns:r="http://schemas.openxmlformats.org/officeDocument/2006/relationships" xmlns:p="http://schemas.openxmlformats.org/presentationml/2006/main">
  <p:tag name="DVSHAPEID" val="7CVuaP8xjhGFzbaXqIcjAj"/>
</p:tagLst>
</file>

<file path=ppt/tags/tag319.xml><?xml version="1.0" encoding="utf-8"?>
<p:tagLst xmlns:a="http://schemas.openxmlformats.org/drawingml/2006/main" xmlns:r="http://schemas.openxmlformats.org/officeDocument/2006/relationships" xmlns:p="http://schemas.openxmlformats.org/presentationml/2006/main">
  <p:tag name="DVSHAPEID" val="zIrrVOOByxmFzg9EjTazIS"/>
</p:tagLst>
</file>

<file path=ppt/tags/tag32.xml><?xml version="1.0" encoding="utf-8"?>
<p:tagLst xmlns:a="http://schemas.openxmlformats.org/drawingml/2006/main" xmlns:r="http://schemas.openxmlformats.org/officeDocument/2006/relationships" xmlns:p="http://schemas.openxmlformats.org/presentationml/2006/main">
  <p:tag name="DVSHAPEID" val="9UtfnIsrVOmvkGhcsKm0pU"/>
</p:tagLst>
</file>

<file path=ppt/tags/tag320.xml><?xml version="1.0" encoding="utf-8"?>
<p:tagLst xmlns:a="http://schemas.openxmlformats.org/drawingml/2006/main" xmlns:r="http://schemas.openxmlformats.org/officeDocument/2006/relationships" xmlns:p="http://schemas.openxmlformats.org/presentationml/2006/main">
  <p:tag name="DVSHAPEID" val="f44iQ03tBmeN2d3ITjIII8"/>
</p:tagLst>
</file>

<file path=ppt/tags/tag321.xml><?xml version="1.0" encoding="utf-8"?>
<p:tagLst xmlns:a="http://schemas.openxmlformats.org/drawingml/2006/main" xmlns:r="http://schemas.openxmlformats.org/officeDocument/2006/relationships" xmlns:p="http://schemas.openxmlformats.org/presentationml/2006/main">
  <p:tag name="DVSHAPEID" val="jUBTOLoi81BHsmnCYOx4V0"/>
</p:tagLst>
</file>

<file path=ppt/tags/tag322.xml><?xml version="1.0" encoding="utf-8"?>
<p:tagLst xmlns:a="http://schemas.openxmlformats.org/drawingml/2006/main" xmlns:r="http://schemas.openxmlformats.org/officeDocument/2006/relationships" xmlns:p="http://schemas.openxmlformats.org/presentationml/2006/main">
  <p:tag name="DVSHAPEID" val="qMeWBBZRQ096KaHWch4idd"/>
</p:tagLst>
</file>

<file path=ppt/tags/tag323.xml><?xml version="1.0" encoding="utf-8"?>
<p:tagLst xmlns:a="http://schemas.openxmlformats.org/drawingml/2006/main" xmlns:r="http://schemas.openxmlformats.org/officeDocument/2006/relationships" xmlns:p="http://schemas.openxmlformats.org/presentationml/2006/main">
  <p:tag name="DVSHAPEID" val="clKGlgkUaDdjtPFSaNjhaB"/>
</p:tagLst>
</file>

<file path=ppt/tags/tag324.xml><?xml version="1.0" encoding="utf-8"?>
<p:tagLst xmlns:a="http://schemas.openxmlformats.org/drawingml/2006/main" xmlns:r="http://schemas.openxmlformats.org/officeDocument/2006/relationships" xmlns:p="http://schemas.openxmlformats.org/presentationml/2006/main">
  <p:tag name="DVSHAPEID" val="xlCdV1Bg0CMczTbUfJwWPv"/>
</p:tagLst>
</file>

<file path=ppt/tags/tag325.xml><?xml version="1.0" encoding="utf-8"?>
<p:tagLst xmlns:a="http://schemas.openxmlformats.org/drawingml/2006/main" xmlns:r="http://schemas.openxmlformats.org/officeDocument/2006/relationships" xmlns:p="http://schemas.openxmlformats.org/presentationml/2006/main">
  <p:tag name="DVSHAPEID" val="TrGRgj6gZV3BNo48ljiUDB"/>
</p:tagLst>
</file>

<file path=ppt/tags/tag326.xml><?xml version="1.0" encoding="utf-8"?>
<p:tagLst xmlns:a="http://schemas.openxmlformats.org/drawingml/2006/main" xmlns:r="http://schemas.openxmlformats.org/officeDocument/2006/relationships" xmlns:p="http://schemas.openxmlformats.org/presentationml/2006/main">
  <p:tag name="DVSHAPEID" val="whfMGfxALdL2saw3Ki9JCQ"/>
</p:tagLst>
</file>

<file path=ppt/tags/tag327.xml><?xml version="1.0" encoding="utf-8"?>
<p:tagLst xmlns:a="http://schemas.openxmlformats.org/drawingml/2006/main" xmlns:r="http://schemas.openxmlformats.org/officeDocument/2006/relationships" xmlns:p="http://schemas.openxmlformats.org/presentationml/2006/main">
  <p:tag name="DVSHAPEID" val="9Y5NQ7ndEVRiUpCuDRJpaP"/>
</p:tagLst>
</file>

<file path=ppt/tags/tag328.xml><?xml version="1.0" encoding="utf-8"?>
<p:tagLst xmlns:a="http://schemas.openxmlformats.org/drawingml/2006/main" xmlns:r="http://schemas.openxmlformats.org/officeDocument/2006/relationships" xmlns:p="http://schemas.openxmlformats.org/presentationml/2006/main">
  <p:tag name="DVSHAPEID" val="PKVTBiy0KUYG7hGSopcxzQ"/>
</p:tagLst>
</file>

<file path=ppt/tags/tag329.xml><?xml version="1.0" encoding="utf-8"?>
<p:tagLst xmlns:a="http://schemas.openxmlformats.org/drawingml/2006/main" xmlns:r="http://schemas.openxmlformats.org/officeDocument/2006/relationships" xmlns:p="http://schemas.openxmlformats.org/presentationml/2006/main">
  <p:tag name="DVSHAPEID" val="aag7rgEi0cFk8lRXw5FDaX"/>
</p:tagLst>
</file>

<file path=ppt/tags/tag33.xml><?xml version="1.0" encoding="utf-8"?>
<p:tagLst xmlns:a="http://schemas.openxmlformats.org/drawingml/2006/main" xmlns:r="http://schemas.openxmlformats.org/officeDocument/2006/relationships" xmlns:p="http://schemas.openxmlformats.org/presentationml/2006/main">
  <p:tag name="DVSHAPEID" val="8FerMjTtS95wzfcgdnq8qd"/>
</p:tagLst>
</file>

<file path=ppt/tags/tag330.xml><?xml version="1.0" encoding="utf-8"?>
<p:tagLst xmlns:a="http://schemas.openxmlformats.org/drawingml/2006/main" xmlns:r="http://schemas.openxmlformats.org/officeDocument/2006/relationships" xmlns:p="http://schemas.openxmlformats.org/presentationml/2006/main">
  <p:tag name="DVSHAPEID" val="jehkNKsjdDfZALDtQhlsUM"/>
</p:tagLst>
</file>

<file path=ppt/tags/tag331.xml><?xml version="1.0" encoding="utf-8"?>
<p:tagLst xmlns:a="http://schemas.openxmlformats.org/drawingml/2006/main" xmlns:r="http://schemas.openxmlformats.org/officeDocument/2006/relationships" xmlns:p="http://schemas.openxmlformats.org/presentationml/2006/main">
  <p:tag name="DVSHAPEID" val="0N8l0rT6SVGdQ2P7sUQHZ2"/>
</p:tagLst>
</file>

<file path=ppt/tags/tag332.xml><?xml version="1.0" encoding="utf-8"?>
<p:tagLst xmlns:a="http://schemas.openxmlformats.org/drawingml/2006/main" xmlns:r="http://schemas.openxmlformats.org/officeDocument/2006/relationships" xmlns:p="http://schemas.openxmlformats.org/presentationml/2006/main">
  <p:tag name="DVSHAPEID" val="49L6k3eniH3xdubsJ0p6Kj"/>
</p:tagLst>
</file>

<file path=ppt/tags/tag333.xml><?xml version="1.0" encoding="utf-8"?>
<p:tagLst xmlns:a="http://schemas.openxmlformats.org/drawingml/2006/main" xmlns:r="http://schemas.openxmlformats.org/officeDocument/2006/relationships" xmlns:p="http://schemas.openxmlformats.org/presentationml/2006/main">
  <p:tag name="DVSHAPEID" val="imUADJOqCdMYIZAU7QRvDY"/>
</p:tagLst>
</file>

<file path=ppt/tags/tag334.xml><?xml version="1.0" encoding="utf-8"?>
<p:tagLst xmlns:a="http://schemas.openxmlformats.org/drawingml/2006/main" xmlns:r="http://schemas.openxmlformats.org/officeDocument/2006/relationships" xmlns:p="http://schemas.openxmlformats.org/presentationml/2006/main">
  <p:tag name="DVSHAPEID" val="ajOlV0bPhShLQobJpvyS5P"/>
</p:tagLst>
</file>

<file path=ppt/tags/tag335.xml><?xml version="1.0" encoding="utf-8"?>
<p:tagLst xmlns:a="http://schemas.openxmlformats.org/drawingml/2006/main" xmlns:r="http://schemas.openxmlformats.org/officeDocument/2006/relationships" xmlns:p="http://schemas.openxmlformats.org/presentationml/2006/main">
  <p:tag name="DVSHAPEID" val="KeMcSPTzefGkcBLiNOfNVU"/>
</p:tagLst>
</file>

<file path=ppt/tags/tag336.xml><?xml version="1.0" encoding="utf-8"?>
<p:tagLst xmlns:a="http://schemas.openxmlformats.org/drawingml/2006/main" xmlns:r="http://schemas.openxmlformats.org/officeDocument/2006/relationships" xmlns:p="http://schemas.openxmlformats.org/presentationml/2006/main">
  <p:tag name="DVSHAPEID" val="GX8bInqmWLTkyzzJ8lVHD2"/>
</p:tagLst>
</file>

<file path=ppt/tags/tag337.xml><?xml version="1.0" encoding="utf-8"?>
<p:tagLst xmlns:a="http://schemas.openxmlformats.org/drawingml/2006/main" xmlns:r="http://schemas.openxmlformats.org/officeDocument/2006/relationships" xmlns:p="http://schemas.openxmlformats.org/presentationml/2006/main">
  <p:tag name="DVSHAPEID" val="4vbAX6HJChUQyO3G6w8SiV"/>
</p:tagLst>
</file>

<file path=ppt/tags/tag338.xml><?xml version="1.0" encoding="utf-8"?>
<p:tagLst xmlns:a="http://schemas.openxmlformats.org/drawingml/2006/main" xmlns:r="http://schemas.openxmlformats.org/officeDocument/2006/relationships" xmlns:p="http://schemas.openxmlformats.org/presentationml/2006/main">
  <p:tag name="DVSHAPEID" val="rS2bJ4GTRdgDSC08pkFd8B"/>
</p:tagLst>
</file>

<file path=ppt/tags/tag339.xml><?xml version="1.0" encoding="utf-8"?>
<p:tagLst xmlns:a="http://schemas.openxmlformats.org/drawingml/2006/main" xmlns:r="http://schemas.openxmlformats.org/officeDocument/2006/relationships" xmlns:p="http://schemas.openxmlformats.org/presentationml/2006/main">
  <p:tag name="DVSHAPEID" val="qH1KGrfpzLK84jxLnD3IqG"/>
</p:tagLst>
</file>

<file path=ppt/tags/tag34.xml><?xml version="1.0" encoding="utf-8"?>
<p:tagLst xmlns:a="http://schemas.openxmlformats.org/drawingml/2006/main" xmlns:r="http://schemas.openxmlformats.org/officeDocument/2006/relationships" xmlns:p="http://schemas.openxmlformats.org/presentationml/2006/main">
  <p:tag name="DVSHAPEID" val="L2Q1TKljGcsfLN1VW8xrWd"/>
</p:tagLst>
</file>

<file path=ppt/tags/tag340.xml><?xml version="1.0" encoding="utf-8"?>
<p:tagLst xmlns:a="http://schemas.openxmlformats.org/drawingml/2006/main" xmlns:r="http://schemas.openxmlformats.org/officeDocument/2006/relationships" xmlns:p="http://schemas.openxmlformats.org/presentationml/2006/main">
  <p:tag name="DVSHAPEID" val="AUVqFY6Oc5MQrlaZoeEsEu"/>
</p:tagLst>
</file>

<file path=ppt/tags/tag341.xml><?xml version="1.0" encoding="utf-8"?>
<p:tagLst xmlns:a="http://schemas.openxmlformats.org/drawingml/2006/main" xmlns:r="http://schemas.openxmlformats.org/officeDocument/2006/relationships" xmlns:p="http://schemas.openxmlformats.org/presentationml/2006/main">
  <p:tag name="DVSHAPEID" val="TKyGADW29qbJ76OfLgiKyE"/>
</p:tagLst>
</file>

<file path=ppt/tags/tag342.xml><?xml version="1.0" encoding="utf-8"?>
<p:tagLst xmlns:a="http://schemas.openxmlformats.org/drawingml/2006/main" xmlns:r="http://schemas.openxmlformats.org/officeDocument/2006/relationships" xmlns:p="http://schemas.openxmlformats.org/presentationml/2006/main">
  <p:tag name="DVSHAPEID" val="leRcBoeO3Y161bSZosRaVm"/>
</p:tagLst>
</file>

<file path=ppt/tags/tag343.xml><?xml version="1.0" encoding="utf-8"?>
<p:tagLst xmlns:a="http://schemas.openxmlformats.org/drawingml/2006/main" xmlns:r="http://schemas.openxmlformats.org/officeDocument/2006/relationships" xmlns:p="http://schemas.openxmlformats.org/presentationml/2006/main">
  <p:tag name="DVSHAPEID" val="FId4a8so9TVeokOn2yNlmc"/>
</p:tagLst>
</file>

<file path=ppt/tags/tag344.xml><?xml version="1.0" encoding="utf-8"?>
<p:tagLst xmlns:a="http://schemas.openxmlformats.org/drawingml/2006/main" xmlns:r="http://schemas.openxmlformats.org/officeDocument/2006/relationships" xmlns:p="http://schemas.openxmlformats.org/presentationml/2006/main">
  <p:tag name="DVSHAPEID" val="I15CnMSQSoJZz9Yxd6lFO7"/>
</p:tagLst>
</file>

<file path=ppt/tags/tag345.xml><?xml version="1.0" encoding="utf-8"?>
<p:tagLst xmlns:a="http://schemas.openxmlformats.org/drawingml/2006/main" xmlns:r="http://schemas.openxmlformats.org/officeDocument/2006/relationships" xmlns:p="http://schemas.openxmlformats.org/presentationml/2006/main">
  <p:tag name="DVSHAPEID" val="aMNya0qjnA0s0cYxLGvj0x"/>
</p:tagLst>
</file>

<file path=ppt/tags/tag346.xml><?xml version="1.0" encoding="utf-8"?>
<p:tagLst xmlns:a="http://schemas.openxmlformats.org/drawingml/2006/main" xmlns:r="http://schemas.openxmlformats.org/officeDocument/2006/relationships" xmlns:p="http://schemas.openxmlformats.org/presentationml/2006/main">
  <p:tag name="DVSHAPEID" val="voKFpvlGZGoAQiOPCSpz08"/>
</p:tagLst>
</file>

<file path=ppt/tags/tag347.xml><?xml version="1.0" encoding="utf-8"?>
<p:tagLst xmlns:a="http://schemas.openxmlformats.org/drawingml/2006/main" xmlns:r="http://schemas.openxmlformats.org/officeDocument/2006/relationships" xmlns:p="http://schemas.openxmlformats.org/presentationml/2006/main">
  <p:tag name="DVSHAPEID" val="Y69MyFlF9v6ChoNuBVYGAk"/>
</p:tagLst>
</file>

<file path=ppt/tags/tag348.xml><?xml version="1.0" encoding="utf-8"?>
<p:tagLst xmlns:a="http://schemas.openxmlformats.org/drawingml/2006/main" xmlns:r="http://schemas.openxmlformats.org/officeDocument/2006/relationships" xmlns:p="http://schemas.openxmlformats.org/presentationml/2006/main">
  <p:tag name="DVSHAPEID" val="3plGJW4DTrxmqDwCWFljwS"/>
</p:tagLst>
</file>

<file path=ppt/tags/tag349.xml><?xml version="1.0" encoding="utf-8"?>
<p:tagLst xmlns:a="http://schemas.openxmlformats.org/drawingml/2006/main" xmlns:r="http://schemas.openxmlformats.org/officeDocument/2006/relationships" xmlns:p="http://schemas.openxmlformats.org/presentationml/2006/main">
  <p:tag name="DVSHAPEID" val="td1q17guBjxE2JqSWpBvCF"/>
</p:tagLst>
</file>

<file path=ppt/tags/tag35.xml><?xml version="1.0" encoding="utf-8"?>
<p:tagLst xmlns:a="http://schemas.openxmlformats.org/drawingml/2006/main" xmlns:r="http://schemas.openxmlformats.org/officeDocument/2006/relationships" xmlns:p="http://schemas.openxmlformats.org/presentationml/2006/main">
  <p:tag name="DVSHAPEID" val="qN72ZcxZAgtVUbALp88ysT"/>
</p:tagLst>
</file>

<file path=ppt/tags/tag350.xml><?xml version="1.0" encoding="utf-8"?>
<p:tagLst xmlns:a="http://schemas.openxmlformats.org/drawingml/2006/main" xmlns:r="http://schemas.openxmlformats.org/officeDocument/2006/relationships" xmlns:p="http://schemas.openxmlformats.org/presentationml/2006/main">
  <p:tag name="DVSHAPEID" val="5UY9YYYilgNbW8EiUWnoPd"/>
</p:tagLst>
</file>

<file path=ppt/tags/tag351.xml><?xml version="1.0" encoding="utf-8"?>
<p:tagLst xmlns:a="http://schemas.openxmlformats.org/drawingml/2006/main" xmlns:r="http://schemas.openxmlformats.org/officeDocument/2006/relationships" xmlns:p="http://schemas.openxmlformats.org/presentationml/2006/main">
  <p:tag name="DVSHAPEID" val="OMAMc4IVI1fN77rS8iwiYh"/>
</p:tagLst>
</file>

<file path=ppt/tags/tag352.xml><?xml version="1.0" encoding="utf-8"?>
<p:tagLst xmlns:a="http://schemas.openxmlformats.org/drawingml/2006/main" xmlns:r="http://schemas.openxmlformats.org/officeDocument/2006/relationships" xmlns:p="http://schemas.openxmlformats.org/presentationml/2006/main">
  <p:tag name="DVSHAPEID" val="QRMidDvE8eQS5bybMTzpyM"/>
</p:tagLst>
</file>

<file path=ppt/tags/tag353.xml><?xml version="1.0" encoding="utf-8"?>
<p:tagLst xmlns:a="http://schemas.openxmlformats.org/drawingml/2006/main" xmlns:r="http://schemas.openxmlformats.org/officeDocument/2006/relationships" xmlns:p="http://schemas.openxmlformats.org/presentationml/2006/main">
  <p:tag name="DVSHAPEID" val="V90xR1O4RwfxVJ0UQ5q3S1"/>
</p:tagLst>
</file>

<file path=ppt/tags/tag354.xml><?xml version="1.0" encoding="utf-8"?>
<p:tagLst xmlns:a="http://schemas.openxmlformats.org/drawingml/2006/main" xmlns:r="http://schemas.openxmlformats.org/officeDocument/2006/relationships" xmlns:p="http://schemas.openxmlformats.org/presentationml/2006/main">
  <p:tag name="DVSHAPEID" val="Xf1fkWwCJyI4VDhGMtQ4mj"/>
</p:tagLst>
</file>

<file path=ppt/tags/tag355.xml><?xml version="1.0" encoding="utf-8"?>
<p:tagLst xmlns:a="http://schemas.openxmlformats.org/drawingml/2006/main" xmlns:r="http://schemas.openxmlformats.org/officeDocument/2006/relationships" xmlns:p="http://schemas.openxmlformats.org/presentationml/2006/main">
  <p:tag name="DVSHAPEID" val="DxgObR3uZvTTbLvBHRyfNH"/>
</p:tagLst>
</file>

<file path=ppt/tags/tag356.xml><?xml version="1.0" encoding="utf-8"?>
<p:tagLst xmlns:a="http://schemas.openxmlformats.org/drawingml/2006/main" xmlns:r="http://schemas.openxmlformats.org/officeDocument/2006/relationships" xmlns:p="http://schemas.openxmlformats.org/presentationml/2006/main">
  <p:tag name="DVSHAPEID" val="PQNmC9iXcOFDBtZvLEyezd"/>
</p:tagLst>
</file>

<file path=ppt/tags/tag357.xml><?xml version="1.0" encoding="utf-8"?>
<p:tagLst xmlns:a="http://schemas.openxmlformats.org/drawingml/2006/main" xmlns:r="http://schemas.openxmlformats.org/officeDocument/2006/relationships" xmlns:p="http://schemas.openxmlformats.org/presentationml/2006/main">
  <p:tag name="DVSHAPEID" val="a1rvbbLZv6wWIp0PfTb1i5"/>
</p:tagLst>
</file>

<file path=ppt/tags/tag358.xml><?xml version="1.0" encoding="utf-8"?>
<p:tagLst xmlns:a="http://schemas.openxmlformats.org/drawingml/2006/main" xmlns:r="http://schemas.openxmlformats.org/officeDocument/2006/relationships" xmlns:p="http://schemas.openxmlformats.org/presentationml/2006/main">
  <p:tag name="DVSHAPEID" val="ey91Bc6UGy7CGMU6Y7cdiy"/>
</p:tagLst>
</file>

<file path=ppt/tags/tag359.xml><?xml version="1.0" encoding="utf-8"?>
<p:tagLst xmlns:a="http://schemas.openxmlformats.org/drawingml/2006/main" xmlns:r="http://schemas.openxmlformats.org/officeDocument/2006/relationships" xmlns:p="http://schemas.openxmlformats.org/presentationml/2006/main">
  <p:tag name="DVSHAPEID" val="6FLAuVpE2xU5NTmazyTBqX"/>
</p:tagLst>
</file>

<file path=ppt/tags/tag36.xml><?xml version="1.0" encoding="utf-8"?>
<p:tagLst xmlns:a="http://schemas.openxmlformats.org/drawingml/2006/main" xmlns:r="http://schemas.openxmlformats.org/officeDocument/2006/relationships" xmlns:p="http://schemas.openxmlformats.org/presentationml/2006/main">
  <p:tag name="DVSHAPEID" val="4jtpehqhAZhxB3TRL9MHCb"/>
</p:tagLst>
</file>

<file path=ppt/tags/tag360.xml><?xml version="1.0" encoding="utf-8"?>
<p:tagLst xmlns:a="http://schemas.openxmlformats.org/drawingml/2006/main" xmlns:r="http://schemas.openxmlformats.org/officeDocument/2006/relationships" xmlns:p="http://schemas.openxmlformats.org/presentationml/2006/main">
  <p:tag name="DVSHAPEID" val="O6JeU8V4O5MFsuf1Iau1wz"/>
</p:tagLst>
</file>

<file path=ppt/tags/tag361.xml><?xml version="1.0" encoding="utf-8"?>
<p:tagLst xmlns:a="http://schemas.openxmlformats.org/drawingml/2006/main" xmlns:r="http://schemas.openxmlformats.org/officeDocument/2006/relationships" xmlns:p="http://schemas.openxmlformats.org/presentationml/2006/main">
  <p:tag name="DVSHAPEID" val="HBY1KNxDjH89QEQf1gIXIP"/>
</p:tagLst>
</file>

<file path=ppt/tags/tag362.xml><?xml version="1.0" encoding="utf-8"?>
<p:tagLst xmlns:a="http://schemas.openxmlformats.org/drawingml/2006/main" xmlns:r="http://schemas.openxmlformats.org/officeDocument/2006/relationships" xmlns:p="http://schemas.openxmlformats.org/presentationml/2006/main">
  <p:tag name="DVSHAPEID" val="i7qRUyQJ6orep8fSn8xbL5"/>
</p:tagLst>
</file>

<file path=ppt/tags/tag363.xml><?xml version="1.0" encoding="utf-8"?>
<p:tagLst xmlns:a="http://schemas.openxmlformats.org/drawingml/2006/main" xmlns:r="http://schemas.openxmlformats.org/officeDocument/2006/relationships" xmlns:p="http://schemas.openxmlformats.org/presentationml/2006/main">
  <p:tag name="DVSHAPEID" val="wjDAas9eiyRRiRASTYNAAK"/>
</p:tagLst>
</file>

<file path=ppt/tags/tag364.xml><?xml version="1.0" encoding="utf-8"?>
<p:tagLst xmlns:a="http://schemas.openxmlformats.org/drawingml/2006/main" xmlns:r="http://schemas.openxmlformats.org/officeDocument/2006/relationships" xmlns:p="http://schemas.openxmlformats.org/presentationml/2006/main">
  <p:tag name="DVSHAPEID" val="HCfI08SAqx4cB7ejnoAS5S"/>
</p:tagLst>
</file>

<file path=ppt/tags/tag365.xml><?xml version="1.0" encoding="utf-8"?>
<p:tagLst xmlns:a="http://schemas.openxmlformats.org/drawingml/2006/main" xmlns:r="http://schemas.openxmlformats.org/officeDocument/2006/relationships" xmlns:p="http://schemas.openxmlformats.org/presentationml/2006/main">
  <p:tag name="DVSHAPEID" val="nxPoiueynauMB1lsr0lH8j"/>
</p:tagLst>
</file>

<file path=ppt/tags/tag366.xml><?xml version="1.0" encoding="utf-8"?>
<p:tagLst xmlns:a="http://schemas.openxmlformats.org/drawingml/2006/main" xmlns:r="http://schemas.openxmlformats.org/officeDocument/2006/relationships" xmlns:p="http://schemas.openxmlformats.org/presentationml/2006/main">
  <p:tag name="DVSHAPEID" val="N6fsEAAp0IEPeITBPomR9T"/>
</p:tagLst>
</file>

<file path=ppt/tags/tag367.xml><?xml version="1.0" encoding="utf-8"?>
<p:tagLst xmlns:a="http://schemas.openxmlformats.org/drawingml/2006/main" xmlns:r="http://schemas.openxmlformats.org/officeDocument/2006/relationships" xmlns:p="http://schemas.openxmlformats.org/presentationml/2006/main">
  <p:tag name="DVSHAPEID" val="IPwdYVWzxnJ3JJ8PQEYYaM"/>
</p:tagLst>
</file>

<file path=ppt/tags/tag368.xml><?xml version="1.0" encoding="utf-8"?>
<p:tagLst xmlns:a="http://schemas.openxmlformats.org/drawingml/2006/main" xmlns:r="http://schemas.openxmlformats.org/officeDocument/2006/relationships" xmlns:p="http://schemas.openxmlformats.org/presentationml/2006/main">
  <p:tag name="DVSHAPEID" val="7LMCzQaXlh9UoqWrCFsrbg"/>
</p:tagLst>
</file>

<file path=ppt/tags/tag369.xml><?xml version="1.0" encoding="utf-8"?>
<p:tagLst xmlns:a="http://schemas.openxmlformats.org/drawingml/2006/main" xmlns:r="http://schemas.openxmlformats.org/officeDocument/2006/relationships" xmlns:p="http://schemas.openxmlformats.org/presentationml/2006/main">
  <p:tag name="DVSHAPEID" val="6aY9t0xHTbIVILqlm6oA2s"/>
</p:tagLst>
</file>

<file path=ppt/tags/tag37.xml><?xml version="1.0" encoding="utf-8"?>
<p:tagLst xmlns:a="http://schemas.openxmlformats.org/drawingml/2006/main" xmlns:r="http://schemas.openxmlformats.org/officeDocument/2006/relationships" xmlns:p="http://schemas.openxmlformats.org/presentationml/2006/main">
  <p:tag name="DVSHAPEID" val="LQTPkaIpinLxINyzXfyiGt"/>
</p:tagLst>
</file>

<file path=ppt/tags/tag370.xml><?xml version="1.0" encoding="utf-8"?>
<p:tagLst xmlns:a="http://schemas.openxmlformats.org/drawingml/2006/main" xmlns:r="http://schemas.openxmlformats.org/officeDocument/2006/relationships" xmlns:p="http://schemas.openxmlformats.org/presentationml/2006/main">
  <p:tag name="DVSHAPEID" val="UOkITo2ivJAQFBDpmapDnY"/>
</p:tagLst>
</file>

<file path=ppt/tags/tag371.xml><?xml version="1.0" encoding="utf-8"?>
<p:tagLst xmlns:a="http://schemas.openxmlformats.org/drawingml/2006/main" xmlns:r="http://schemas.openxmlformats.org/officeDocument/2006/relationships" xmlns:p="http://schemas.openxmlformats.org/presentationml/2006/main">
  <p:tag name="DVSHAPEID" val="csIb1gim2BeDgaOL79FAFZ"/>
</p:tagLst>
</file>

<file path=ppt/tags/tag372.xml><?xml version="1.0" encoding="utf-8"?>
<p:tagLst xmlns:a="http://schemas.openxmlformats.org/drawingml/2006/main" xmlns:r="http://schemas.openxmlformats.org/officeDocument/2006/relationships" xmlns:p="http://schemas.openxmlformats.org/presentationml/2006/main">
  <p:tag name="DVSHAPEID" val="lR5PHXJeao4WCSZHnL09GZ"/>
</p:tagLst>
</file>

<file path=ppt/tags/tag373.xml><?xml version="1.0" encoding="utf-8"?>
<p:tagLst xmlns:a="http://schemas.openxmlformats.org/drawingml/2006/main" xmlns:r="http://schemas.openxmlformats.org/officeDocument/2006/relationships" xmlns:p="http://schemas.openxmlformats.org/presentationml/2006/main">
  <p:tag name="DVSHAPEID" val="B1ktAB2fYNic7Q5bzlDOqQ"/>
</p:tagLst>
</file>

<file path=ppt/tags/tag374.xml><?xml version="1.0" encoding="utf-8"?>
<p:tagLst xmlns:a="http://schemas.openxmlformats.org/drawingml/2006/main" xmlns:r="http://schemas.openxmlformats.org/officeDocument/2006/relationships" xmlns:p="http://schemas.openxmlformats.org/presentationml/2006/main">
  <p:tag name="DVSHAPEID" val="zkxWLpLTAwilg3udm7bVph"/>
</p:tagLst>
</file>

<file path=ppt/tags/tag375.xml><?xml version="1.0" encoding="utf-8"?>
<p:tagLst xmlns:a="http://schemas.openxmlformats.org/drawingml/2006/main" xmlns:r="http://schemas.openxmlformats.org/officeDocument/2006/relationships" xmlns:p="http://schemas.openxmlformats.org/presentationml/2006/main">
  <p:tag name="DVSHAPEID" val="DqL9CbcEvSyKs0WEQCt4dM"/>
</p:tagLst>
</file>

<file path=ppt/tags/tag376.xml><?xml version="1.0" encoding="utf-8"?>
<p:tagLst xmlns:a="http://schemas.openxmlformats.org/drawingml/2006/main" xmlns:r="http://schemas.openxmlformats.org/officeDocument/2006/relationships" xmlns:p="http://schemas.openxmlformats.org/presentationml/2006/main">
  <p:tag name="DVSHAPEID" val="TLA1HlYvCvrhH6aCNAHV0q"/>
</p:tagLst>
</file>

<file path=ppt/tags/tag377.xml><?xml version="1.0" encoding="utf-8"?>
<p:tagLst xmlns:a="http://schemas.openxmlformats.org/drawingml/2006/main" xmlns:r="http://schemas.openxmlformats.org/officeDocument/2006/relationships" xmlns:p="http://schemas.openxmlformats.org/presentationml/2006/main">
  <p:tag name="DVSHAPEID" val="NvAuhIhzrk4Qw0yAuRF0f3"/>
</p:tagLst>
</file>

<file path=ppt/tags/tag378.xml><?xml version="1.0" encoding="utf-8"?>
<p:tagLst xmlns:a="http://schemas.openxmlformats.org/drawingml/2006/main" xmlns:r="http://schemas.openxmlformats.org/officeDocument/2006/relationships" xmlns:p="http://schemas.openxmlformats.org/presentationml/2006/main">
  <p:tag name="DVSHAPEID" val="jbjPtePTnhLtY4qd4ge336"/>
</p:tagLst>
</file>

<file path=ppt/tags/tag379.xml><?xml version="1.0" encoding="utf-8"?>
<p:tagLst xmlns:a="http://schemas.openxmlformats.org/drawingml/2006/main" xmlns:r="http://schemas.openxmlformats.org/officeDocument/2006/relationships" xmlns:p="http://schemas.openxmlformats.org/presentationml/2006/main">
  <p:tag name="DVSHAPEID" val="dQAa3d5Qf0bJcpare2KxXM"/>
</p:tagLst>
</file>

<file path=ppt/tags/tag38.xml><?xml version="1.0" encoding="utf-8"?>
<p:tagLst xmlns:a="http://schemas.openxmlformats.org/drawingml/2006/main" xmlns:r="http://schemas.openxmlformats.org/officeDocument/2006/relationships" xmlns:p="http://schemas.openxmlformats.org/presentationml/2006/main">
  <p:tag name="DVSHAPEID" val="EnAxRymZMLgTxDwoWfybGU"/>
</p:tagLst>
</file>

<file path=ppt/tags/tag380.xml><?xml version="1.0" encoding="utf-8"?>
<p:tagLst xmlns:a="http://schemas.openxmlformats.org/drawingml/2006/main" xmlns:r="http://schemas.openxmlformats.org/officeDocument/2006/relationships" xmlns:p="http://schemas.openxmlformats.org/presentationml/2006/main">
  <p:tag name="DVSHAPEID" val="532u9hNpLbZdXsfjbBNx1L"/>
</p:tagLst>
</file>

<file path=ppt/tags/tag381.xml><?xml version="1.0" encoding="utf-8"?>
<p:tagLst xmlns:a="http://schemas.openxmlformats.org/drawingml/2006/main" xmlns:r="http://schemas.openxmlformats.org/officeDocument/2006/relationships" xmlns:p="http://schemas.openxmlformats.org/presentationml/2006/main">
  <p:tag name="DVSHAPEID" val="heS12C1bjv9rLw7y3O2QeZ"/>
</p:tagLst>
</file>

<file path=ppt/tags/tag382.xml><?xml version="1.0" encoding="utf-8"?>
<p:tagLst xmlns:a="http://schemas.openxmlformats.org/drawingml/2006/main" xmlns:r="http://schemas.openxmlformats.org/officeDocument/2006/relationships" xmlns:p="http://schemas.openxmlformats.org/presentationml/2006/main">
  <p:tag name="DVSHAPEID" val="JYsIcVR8KpKjLNB8fanASt"/>
</p:tagLst>
</file>

<file path=ppt/tags/tag383.xml><?xml version="1.0" encoding="utf-8"?>
<p:tagLst xmlns:a="http://schemas.openxmlformats.org/drawingml/2006/main" xmlns:r="http://schemas.openxmlformats.org/officeDocument/2006/relationships" xmlns:p="http://schemas.openxmlformats.org/presentationml/2006/main">
  <p:tag name="DVSHAPEID" val="4wHIbCyZubxiuTyjq6kbLJ"/>
</p:tagLst>
</file>

<file path=ppt/tags/tag384.xml><?xml version="1.0" encoding="utf-8"?>
<p:tagLst xmlns:a="http://schemas.openxmlformats.org/drawingml/2006/main" xmlns:r="http://schemas.openxmlformats.org/officeDocument/2006/relationships" xmlns:p="http://schemas.openxmlformats.org/presentationml/2006/main">
  <p:tag name="DVSHAPEID" val="GrLjWVzStE6gUW1tJeAKVz"/>
</p:tagLst>
</file>

<file path=ppt/tags/tag385.xml><?xml version="1.0" encoding="utf-8"?>
<p:tagLst xmlns:a="http://schemas.openxmlformats.org/drawingml/2006/main" xmlns:r="http://schemas.openxmlformats.org/officeDocument/2006/relationships" xmlns:p="http://schemas.openxmlformats.org/presentationml/2006/main">
  <p:tag name="DVSHAPEID" val="MsjIzVKgfGHlQfWRFDqCIT"/>
</p:tagLst>
</file>

<file path=ppt/tags/tag386.xml><?xml version="1.0" encoding="utf-8"?>
<p:tagLst xmlns:a="http://schemas.openxmlformats.org/drawingml/2006/main" xmlns:r="http://schemas.openxmlformats.org/officeDocument/2006/relationships" xmlns:p="http://schemas.openxmlformats.org/presentationml/2006/main">
  <p:tag name="DVSHAPEID" val="beYCiWn5B1N6Fi0elD7coq"/>
</p:tagLst>
</file>

<file path=ppt/tags/tag387.xml><?xml version="1.0" encoding="utf-8"?>
<p:tagLst xmlns:a="http://schemas.openxmlformats.org/drawingml/2006/main" xmlns:r="http://schemas.openxmlformats.org/officeDocument/2006/relationships" xmlns:p="http://schemas.openxmlformats.org/presentationml/2006/main">
  <p:tag name="DVSHAPEID" val="yz6LwRyWkiRTh4JXCNT95G"/>
</p:tagLst>
</file>

<file path=ppt/tags/tag388.xml><?xml version="1.0" encoding="utf-8"?>
<p:tagLst xmlns:a="http://schemas.openxmlformats.org/drawingml/2006/main" xmlns:r="http://schemas.openxmlformats.org/officeDocument/2006/relationships" xmlns:p="http://schemas.openxmlformats.org/presentationml/2006/main">
  <p:tag name="DVSHAPEID" val="xJzERrhMuwuLGpwwpvxEGv"/>
</p:tagLst>
</file>

<file path=ppt/tags/tag389.xml><?xml version="1.0" encoding="utf-8"?>
<p:tagLst xmlns:a="http://schemas.openxmlformats.org/drawingml/2006/main" xmlns:r="http://schemas.openxmlformats.org/officeDocument/2006/relationships" xmlns:p="http://schemas.openxmlformats.org/presentationml/2006/main">
  <p:tag name="DVSHAPEID" val="fM1Vvn1jiekR2mcS07FyNl"/>
</p:tagLst>
</file>

<file path=ppt/tags/tag39.xml><?xml version="1.0" encoding="utf-8"?>
<p:tagLst xmlns:a="http://schemas.openxmlformats.org/drawingml/2006/main" xmlns:r="http://schemas.openxmlformats.org/officeDocument/2006/relationships" xmlns:p="http://schemas.openxmlformats.org/presentationml/2006/main">
  <p:tag name="DVSHAPEID" val="M4k5jcbx9juibvfNja3jAZ"/>
</p:tagLst>
</file>

<file path=ppt/tags/tag390.xml><?xml version="1.0" encoding="utf-8"?>
<p:tagLst xmlns:a="http://schemas.openxmlformats.org/drawingml/2006/main" xmlns:r="http://schemas.openxmlformats.org/officeDocument/2006/relationships" xmlns:p="http://schemas.openxmlformats.org/presentationml/2006/main">
  <p:tag name="DVSHAPEID" val="ovojr6ooCrZ1uNCVVTKbef"/>
</p:tagLst>
</file>

<file path=ppt/tags/tag391.xml><?xml version="1.0" encoding="utf-8"?>
<p:tagLst xmlns:a="http://schemas.openxmlformats.org/drawingml/2006/main" xmlns:r="http://schemas.openxmlformats.org/officeDocument/2006/relationships" xmlns:p="http://schemas.openxmlformats.org/presentationml/2006/main">
  <p:tag name="DVSHAPEID" val="qOm9kxvpZ8HTnvxbWVVTCT"/>
</p:tagLst>
</file>

<file path=ppt/tags/tag392.xml><?xml version="1.0" encoding="utf-8"?>
<p:tagLst xmlns:a="http://schemas.openxmlformats.org/drawingml/2006/main" xmlns:r="http://schemas.openxmlformats.org/officeDocument/2006/relationships" xmlns:p="http://schemas.openxmlformats.org/presentationml/2006/main">
  <p:tag name="DVSHAPEID" val="S0Spf4cLNC784AWhLRTdrQ"/>
</p:tagLst>
</file>

<file path=ppt/tags/tag393.xml><?xml version="1.0" encoding="utf-8"?>
<p:tagLst xmlns:a="http://schemas.openxmlformats.org/drawingml/2006/main" xmlns:r="http://schemas.openxmlformats.org/officeDocument/2006/relationships" xmlns:p="http://schemas.openxmlformats.org/presentationml/2006/main">
  <p:tag name="DVSHAPEID" val="kAp7oJXPfkDxVmhVhqddl4"/>
</p:tagLst>
</file>

<file path=ppt/tags/tag394.xml><?xml version="1.0" encoding="utf-8"?>
<p:tagLst xmlns:a="http://schemas.openxmlformats.org/drawingml/2006/main" xmlns:r="http://schemas.openxmlformats.org/officeDocument/2006/relationships" xmlns:p="http://schemas.openxmlformats.org/presentationml/2006/main">
  <p:tag name="DVSHAPEID" val="MfqWeF940pr1FiZ8GsOXmN"/>
</p:tagLst>
</file>

<file path=ppt/tags/tag395.xml><?xml version="1.0" encoding="utf-8"?>
<p:tagLst xmlns:a="http://schemas.openxmlformats.org/drawingml/2006/main" xmlns:r="http://schemas.openxmlformats.org/officeDocument/2006/relationships" xmlns:p="http://schemas.openxmlformats.org/presentationml/2006/main">
  <p:tag name="DVSHAPEID" val="vxEA0QzsZevgNaGrvhGbjd"/>
</p:tagLst>
</file>

<file path=ppt/tags/tag396.xml><?xml version="1.0" encoding="utf-8"?>
<p:tagLst xmlns:a="http://schemas.openxmlformats.org/drawingml/2006/main" xmlns:r="http://schemas.openxmlformats.org/officeDocument/2006/relationships" xmlns:p="http://schemas.openxmlformats.org/presentationml/2006/main">
  <p:tag name="DVSHAPEID" val="5TGYV9JKpoHZJShDFiuypd"/>
</p:tagLst>
</file>

<file path=ppt/tags/tag397.xml><?xml version="1.0" encoding="utf-8"?>
<p:tagLst xmlns:a="http://schemas.openxmlformats.org/drawingml/2006/main" xmlns:r="http://schemas.openxmlformats.org/officeDocument/2006/relationships" xmlns:p="http://schemas.openxmlformats.org/presentationml/2006/main">
  <p:tag name="DVSHAPEID" val="wpuPreWwgbthsKU1UqIeO6"/>
</p:tagLst>
</file>

<file path=ppt/tags/tag398.xml><?xml version="1.0" encoding="utf-8"?>
<p:tagLst xmlns:a="http://schemas.openxmlformats.org/drawingml/2006/main" xmlns:r="http://schemas.openxmlformats.org/officeDocument/2006/relationships" xmlns:p="http://schemas.openxmlformats.org/presentationml/2006/main">
  <p:tag name="DVSHAPEID" val="yOqNaRCnHLORngu6HvOT7w"/>
</p:tagLst>
</file>

<file path=ppt/tags/tag399.xml><?xml version="1.0" encoding="utf-8"?>
<p:tagLst xmlns:a="http://schemas.openxmlformats.org/drawingml/2006/main" xmlns:r="http://schemas.openxmlformats.org/officeDocument/2006/relationships" xmlns:p="http://schemas.openxmlformats.org/presentationml/2006/main">
  <p:tag name="DVSHAPEID" val="vrqwJDn3PappQGoD45TSuI"/>
</p:tagLst>
</file>

<file path=ppt/tags/tag4.xml><?xml version="1.0" encoding="utf-8"?>
<p:tagLst xmlns:a="http://schemas.openxmlformats.org/drawingml/2006/main" xmlns:r="http://schemas.openxmlformats.org/officeDocument/2006/relationships" xmlns:p="http://schemas.openxmlformats.org/presentationml/2006/main">
  <p:tag name="DVSHAPEID" val="tVJ32qZc2ZJTkSmo3zPvcP"/>
</p:tagLst>
</file>

<file path=ppt/tags/tag40.xml><?xml version="1.0" encoding="utf-8"?>
<p:tagLst xmlns:a="http://schemas.openxmlformats.org/drawingml/2006/main" xmlns:r="http://schemas.openxmlformats.org/officeDocument/2006/relationships" xmlns:p="http://schemas.openxmlformats.org/presentationml/2006/main">
  <p:tag name="DVSHAPEID" val="gPfU3ziiJvNJAvdMfaOfCX"/>
</p:tagLst>
</file>

<file path=ppt/tags/tag400.xml><?xml version="1.0" encoding="utf-8"?>
<p:tagLst xmlns:a="http://schemas.openxmlformats.org/drawingml/2006/main" xmlns:r="http://schemas.openxmlformats.org/officeDocument/2006/relationships" xmlns:p="http://schemas.openxmlformats.org/presentationml/2006/main">
  <p:tag name="DVSHAPEID" val="tBnDwOIdqVZ2iZnD7Y0DWD"/>
</p:tagLst>
</file>

<file path=ppt/tags/tag401.xml><?xml version="1.0" encoding="utf-8"?>
<p:tagLst xmlns:a="http://schemas.openxmlformats.org/drawingml/2006/main" xmlns:r="http://schemas.openxmlformats.org/officeDocument/2006/relationships" xmlns:p="http://schemas.openxmlformats.org/presentationml/2006/main">
  <p:tag name="DVSHAPEID" val="sXpOI3rIZe2NYP967zlBKu"/>
</p:tagLst>
</file>

<file path=ppt/tags/tag402.xml><?xml version="1.0" encoding="utf-8"?>
<p:tagLst xmlns:a="http://schemas.openxmlformats.org/drawingml/2006/main" xmlns:r="http://schemas.openxmlformats.org/officeDocument/2006/relationships" xmlns:p="http://schemas.openxmlformats.org/presentationml/2006/main">
  <p:tag name="DVSHAPEID" val="qOnpgqYUSQMP9pdI6ELIVK"/>
</p:tagLst>
</file>

<file path=ppt/tags/tag403.xml><?xml version="1.0" encoding="utf-8"?>
<p:tagLst xmlns:a="http://schemas.openxmlformats.org/drawingml/2006/main" xmlns:r="http://schemas.openxmlformats.org/officeDocument/2006/relationships" xmlns:p="http://schemas.openxmlformats.org/presentationml/2006/main">
  <p:tag name="DVSHAPEID" val="0u0xu0RqikTXxBqiN1K4lb"/>
</p:tagLst>
</file>

<file path=ppt/tags/tag404.xml><?xml version="1.0" encoding="utf-8"?>
<p:tagLst xmlns:a="http://schemas.openxmlformats.org/drawingml/2006/main" xmlns:r="http://schemas.openxmlformats.org/officeDocument/2006/relationships" xmlns:p="http://schemas.openxmlformats.org/presentationml/2006/main">
  <p:tag name="DVSHAPEID" val="18GJTosGP1yFOSoIVX3rys"/>
</p:tagLst>
</file>

<file path=ppt/tags/tag405.xml><?xml version="1.0" encoding="utf-8"?>
<p:tagLst xmlns:a="http://schemas.openxmlformats.org/drawingml/2006/main" xmlns:r="http://schemas.openxmlformats.org/officeDocument/2006/relationships" xmlns:p="http://schemas.openxmlformats.org/presentationml/2006/main">
  <p:tag name="DVSHAPEID" val="WbSBiNRKYRoOtRRL7tYBuR"/>
</p:tagLst>
</file>

<file path=ppt/tags/tag406.xml><?xml version="1.0" encoding="utf-8"?>
<p:tagLst xmlns:a="http://schemas.openxmlformats.org/drawingml/2006/main" xmlns:r="http://schemas.openxmlformats.org/officeDocument/2006/relationships" xmlns:p="http://schemas.openxmlformats.org/presentationml/2006/main">
  <p:tag name="DVSHAPEID" val="pRNxT45N1TCycvQh6FP53G"/>
</p:tagLst>
</file>

<file path=ppt/tags/tag407.xml><?xml version="1.0" encoding="utf-8"?>
<p:tagLst xmlns:a="http://schemas.openxmlformats.org/drawingml/2006/main" xmlns:r="http://schemas.openxmlformats.org/officeDocument/2006/relationships" xmlns:p="http://schemas.openxmlformats.org/presentationml/2006/main">
  <p:tag name="DVSHAPEID" val="gZpxRaPztXY4L0OKTMFbQv"/>
</p:tagLst>
</file>

<file path=ppt/tags/tag408.xml><?xml version="1.0" encoding="utf-8"?>
<p:tagLst xmlns:a="http://schemas.openxmlformats.org/drawingml/2006/main" xmlns:r="http://schemas.openxmlformats.org/officeDocument/2006/relationships" xmlns:p="http://schemas.openxmlformats.org/presentationml/2006/main">
  <p:tag name="DVSHAPEID" val="cVEmUQmiLpOIBN8mdVXrqF"/>
</p:tagLst>
</file>

<file path=ppt/tags/tag409.xml><?xml version="1.0" encoding="utf-8"?>
<p:tagLst xmlns:a="http://schemas.openxmlformats.org/drawingml/2006/main" xmlns:r="http://schemas.openxmlformats.org/officeDocument/2006/relationships" xmlns:p="http://schemas.openxmlformats.org/presentationml/2006/main">
  <p:tag name="DVSHAPEID" val="A8JPslL3pSQLMuSufZcabz"/>
</p:tagLst>
</file>

<file path=ppt/tags/tag41.xml><?xml version="1.0" encoding="utf-8"?>
<p:tagLst xmlns:a="http://schemas.openxmlformats.org/drawingml/2006/main" xmlns:r="http://schemas.openxmlformats.org/officeDocument/2006/relationships" xmlns:p="http://schemas.openxmlformats.org/presentationml/2006/main">
  <p:tag name="DVSHAPEID" val="ofr099Wo8mjMNvPo8BfQzZ"/>
</p:tagLst>
</file>

<file path=ppt/tags/tag410.xml><?xml version="1.0" encoding="utf-8"?>
<p:tagLst xmlns:a="http://schemas.openxmlformats.org/drawingml/2006/main" xmlns:r="http://schemas.openxmlformats.org/officeDocument/2006/relationships" xmlns:p="http://schemas.openxmlformats.org/presentationml/2006/main">
  <p:tag name="DVSHAPEID" val="g2p0CxyJdo5xkwC4n0xIZV"/>
</p:tagLst>
</file>

<file path=ppt/tags/tag411.xml><?xml version="1.0" encoding="utf-8"?>
<p:tagLst xmlns:a="http://schemas.openxmlformats.org/drawingml/2006/main" xmlns:r="http://schemas.openxmlformats.org/officeDocument/2006/relationships" xmlns:p="http://schemas.openxmlformats.org/presentationml/2006/main">
  <p:tag name="DVSHAPEID" val="RP0EuIFXeft1RGqrJeuFEs"/>
</p:tagLst>
</file>

<file path=ppt/tags/tag412.xml><?xml version="1.0" encoding="utf-8"?>
<p:tagLst xmlns:a="http://schemas.openxmlformats.org/drawingml/2006/main" xmlns:r="http://schemas.openxmlformats.org/officeDocument/2006/relationships" xmlns:p="http://schemas.openxmlformats.org/presentationml/2006/main">
  <p:tag name="DVSHAPEID" val="Gf9lSaCbDtzkaz0X2P4g9Q"/>
</p:tagLst>
</file>

<file path=ppt/tags/tag413.xml><?xml version="1.0" encoding="utf-8"?>
<p:tagLst xmlns:a="http://schemas.openxmlformats.org/drawingml/2006/main" xmlns:r="http://schemas.openxmlformats.org/officeDocument/2006/relationships" xmlns:p="http://schemas.openxmlformats.org/presentationml/2006/main">
  <p:tag name="DVSHAPEID" val="3iFVEVhjdjgp9Lu8Qvl2B0"/>
</p:tagLst>
</file>

<file path=ppt/tags/tag414.xml><?xml version="1.0" encoding="utf-8"?>
<p:tagLst xmlns:a="http://schemas.openxmlformats.org/drawingml/2006/main" xmlns:r="http://schemas.openxmlformats.org/officeDocument/2006/relationships" xmlns:p="http://schemas.openxmlformats.org/presentationml/2006/main">
  <p:tag name="DVSHAPEID" val="rwvQrLbFBoiQcQGWwGUkfg"/>
</p:tagLst>
</file>

<file path=ppt/tags/tag415.xml><?xml version="1.0" encoding="utf-8"?>
<p:tagLst xmlns:a="http://schemas.openxmlformats.org/drawingml/2006/main" xmlns:r="http://schemas.openxmlformats.org/officeDocument/2006/relationships" xmlns:p="http://schemas.openxmlformats.org/presentationml/2006/main">
  <p:tag name="DVSHAPEID" val="4LqetUYyU6e3R8pOuv8yHR"/>
</p:tagLst>
</file>

<file path=ppt/tags/tag416.xml><?xml version="1.0" encoding="utf-8"?>
<p:tagLst xmlns:a="http://schemas.openxmlformats.org/drawingml/2006/main" xmlns:r="http://schemas.openxmlformats.org/officeDocument/2006/relationships" xmlns:p="http://schemas.openxmlformats.org/presentationml/2006/main">
  <p:tag name="DVSHAPEID" val="6izDsUZF8hLasKpcihG2uc"/>
</p:tagLst>
</file>

<file path=ppt/tags/tag417.xml><?xml version="1.0" encoding="utf-8"?>
<p:tagLst xmlns:a="http://schemas.openxmlformats.org/drawingml/2006/main" xmlns:r="http://schemas.openxmlformats.org/officeDocument/2006/relationships" xmlns:p="http://schemas.openxmlformats.org/presentationml/2006/main">
  <p:tag name="DVSHAPEID" val="C9ZxwHbpbHzcE7FPr4zfYW"/>
</p:tagLst>
</file>

<file path=ppt/tags/tag418.xml><?xml version="1.0" encoding="utf-8"?>
<p:tagLst xmlns:a="http://schemas.openxmlformats.org/drawingml/2006/main" xmlns:r="http://schemas.openxmlformats.org/officeDocument/2006/relationships" xmlns:p="http://schemas.openxmlformats.org/presentationml/2006/main">
  <p:tag name="DVSHAPEID" val="iGGFohdRREnUGpDUnhtJ53"/>
</p:tagLst>
</file>

<file path=ppt/tags/tag419.xml><?xml version="1.0" encoding="utf-8"?>
<p:tagLst xmlns:a="http://schemas.openxmlformats.org/drawingml/2006/main" xmlns:r="http://schemas.openxmlformats.org/officeDocument/2006/relationships" xmlns:p="http://schemas.openxmlformats.org/presentationml/2006/main">
  <p:tag name="DVSHAPEID" val="Bf5iwsPBtedFQjRRjTbkPV"/>
</p:tagLst>
</file>

<file path=ppt/tags/tag42.xml><?xml version="1.0" encoding="utf-8"?>
<p:tagLst xmlns:a="http://schemas.openxmlformats.org/drawingml/2006/main" xmlns:r="http://schemas.openxmlformats.org/officeDocument/2006/relationships" xmlns:p="http://schemas.openxmlformats.org/presentationml/2006/main">
  <p:tag name="DVSHAPEID" val="usVJAwVSvlnjq0s3q8llnq"/>
</p:tagLst>
</file>

<file path=ppt/tags/tag420.xml><?xml version="1.0" encoding="utf-8"?>
<p:tagLst xmlns:a="http://schemas.openxmlformats.org/drawingml/2006/main" xmlns:r="http://schemas.openxmlformats.org/officeDocument/2006/relationships" xmlns:p="http://schemas.openxmlformats.org/presentationml/2006/main">
  <p:tag name="DVSHAPEID" val="OKqfcwHiLfQe4qz6LK1fb8"/>
</p:tagLst>
</file>

<file path=ppt/tags/tag421.xml><?xml version="1.0" encoding="utf-8"?>
<p:tagLst xmlns:a="http://schemas.openxmlformats.org/drawingml/2006/main" xmlns:r="http://schemas.openxmlformats.org/officeDocument/2006/relationships" xmlns:p="http://schemas.openxmlformats.org/presentationml/2006/main">
  <p:tag name="DVSHAPEID" val="G1zk3wXzxKdGqlRggiUatY"/>
</p:tagLst>
</file>

<file path=ppt/tags/tag422.xml><?xml version="1.0" encoding="utf-8"?>
<p:tagLst xmlns:a="http://schemas.openxmlformats.org/drawingml/2006/main" xmlns:r="http://schemas.openxmlformats.org/officeDocument/2006/relationships" xmlns:p="http://schemas.openxmlformats.org/presentationml/2006/main">
  <p:tag name="DVSHAPEID" val="OCerhc8riAJG3pGRtalbH5"/>
</p:tagLst>
</file>

<file path=ppt/tags/tag423.xml><?xml version="1.0" encoding="utf-8"?>
<p:tagLst xmlns:a="http://schemas.openxmlformats.org/drawingml/2006/main" xmlns:r="http://schemas.openxmlformats.org/officeDocument/2006/relationships" xmlns:p="http://schemas.openxmlformats.org/presentationml/2006/main">
  <p:tag name="DVSHAPEID" val="0oZefutJl1FHcW5BfKr5rD"/>
</p:tagLst>
</file>

<file path=ppt/tags/tag424.xml><?xml version="1.0" encoding="utf-8"?>
<p:tagLst xmlns:a="http://schemas.openxmlformats.org/drawingml/2006/main" xmlns:r="http://schemas.openxmlformats.org/officeDocument/2006/relationships" xmlns:p="http://schemas.openxmlformats.org/presentationml/2006/main">
  <p:tag name="DVSHAPEID" val="WKhrzoOJPhgIBQs2XEXzfI"/>
</p:tagLst>
</file>

<file path=ppt/tags/tag425.xml><?xml version="1.0" encoding="utf-8"?>
<p:tagLst xmlns:a="http://schemas.openxmlformats.org/drawingml/2006/main" xmlns:r="http://schemas.openxmlformats.org/officeDocument/2006/relationships" xmlns:p="http://schemas.openxmlformats.org/presentationml/2006/main">
  <p:tag name="DVSHAPEID" val="0lcKMSVAKBDnseXNU5UBbn"/>
</p:tagLst>
</file>

<file path=ppt/tags/tag426.xml><?xml version="1.0" encoding="utf-8"?>
<p:tagLst xmlns:a="http://schemas.openxmlformats.org/drawingml/2006/main" xmlns:r="http://schemas.openxmlformats.org/officeDocument/2006/relationships" xmlns:p="http://schemas.openxmlformats.org/presentationml/2006/main">
  <p:tag name="DVSHAPEID" val="rulf9dMN8SodKVfPCWOexE"/>
</p:tagLst>
</file>

<file path=ppt/tags/tag427.xml><?xml version="1.0" encoding="utf-8"?>
<p:tagLst xmlns:a="http://schemas.openxmlformats.org/drawingml/2006/main" xmlns:r="http://schemas.openxmlformats.org/officeDocument/2006/relationships" xmlns:p="http://schemas.openxmlformats.org/presentationml/2006/main">
  <p:tag name="DVSHAPEID" val="4dod5aJSEDwCUIpxIINWtL"/>
</p:tagLst>
</file>

<file path=ppt/tags/tag428.xml><?xml version="1.0" encoding="utf-8"?>
<p:tagLst xmlns:a="http://schemas.openxmlformats.org/drawingml/2006/main" xmlns:r="http://schemas.openxmlformats.org/officeDocument/2006/relationships" xmlns:p="http://schemas.openxmlformats.org/presentationml/2006/main">
  <p:tag name="DVSHAPEID" val="Zeu1y4tYMWQMp7RV8C3gdK"/>
</p:tagLst>
</file>

<file path=ppt/tags/tag429.xml><?xml version="1.0" encoding="utf-8"?>
<p:tagLst xmlns:a="http://schemas.openxmlformats.org/drawingml/2006/main" xmlns:r="http://schemas.openxmlformats.org/officeDocument/2006/relationships" xmlns:p="http://schemas.openxmlformats.org/presentationml/2006/main">
  <p:tag name="DVSHAPEID" val="G70wq4d6rAbje9J3CFpGRz"/>
</p:tagLst>
</file>

<file path=ppt/tags/tag43.xml><?xml version="1.0" encoding="utf-8"?>
<p:tagLst xmlns:a="http://schemas.openxmlformats.org/drawingml/2006/main" xmlns:r="http://schemas.openxmlformats.org/officeDocument/2006/relationships" xmlns:p="http://schemas.openxmlformats.org/presentationml/2006/main">
  <p:tag name="DVSHAPEID" val="qOHHWQ1cZLnpLZ5pzptfRX"/>
</p:tagLst>
</file>

<file path=ppt/tags/tag430.xml><?xml version="1.0" encoding="utf-8"?>
<p:tagLst xmlns:a="http://schemas.openxmlformats.org/drawingml/2006/main" xmlns:r="http://schemas.openxmlformats.org/officeDocument/2006/relationships" xmlns:p="http://schemas.openxmlformats.org/presentationml/2006/main">
  <p:tag name="DVSHAPEID" val="M8jiGNAbTdxfxm11EoLGvf"/>
</p:tagLst>
</file>

<file path=ppt/tags/tag431.xml><?xml version="1.0" encoding="utf-8"?>
<p:tagLst xmlns:a="http://schemas.openxmlformats.org/drawingml/2006/main" xmlns:r="http://schemas.openxmlformats.org/officeDocument/2006/relationships" xmlns:p="http://schemas.openxmlformats.org/presentationml/2006/main">
  <p:tag name="DVSHAPEID" val="A6SHb4ZoQxT7kRd8opwgHX"/>
</p:tagLst>
</file>

<file path=ppt/tags/tag432.xml><?xml version="1.0" encoding="utf-8"?>
<p:tagLst xmlns:a="http://schemas.openxmlformats.org/drawingml/2006/main" xmlns:r="http://schemas.openxmlformats.org/officeDocument/2006/relationships" xmlns:p="http://schemas.openxmlformats.org/presentationml/2006/main">
  <p:tag name="DVSHAPEID" val="LYCn1B00Ua4xycpZBvbvm0"/>
</p:tagLst>
</file>

<file path=ppt/tags/tag433.xml><?xml version="1.0" encoding="utf-8"?>
<p:tagLst xmlns:a="http://schemas.openxmlformats.org/drawingml/2006/main" xmlns:r="http://schemas.openxmlformats.org/officeDocument/2006/relationships" xmlns:p="http://schemas.openxmlformats.org/presentationml/2006/main">
  <p:tag name="DVSHAPEID" val="mq19Nw0laexCkU4O3onQCI"/>
</p:tagLst>
</file>

<file path=ppt/tags/tag434.xml><?xml version="1.0" encoding="utf-8"?>
<p:tagLst xmlns:a="http://schemas.openxmlformats.org/drawingml/2006/main" xmlns:r="http://schemas.openxmlformats.org/officeDocument/2006/relationships" xmlns:p="http://schemas.openxmlformats.org/presentationml/2006/main">
  <p:tag name="DVSHAPEID" val="2Mj0IoN05cBLCclRNuZy0P"/>
</p:tagLst>
</file>

<file path=ppt/tags/tag435.xml><?xml version="1.0" encoding="utf-8"?>
<p:tagLst xmlns:a="http://schemas.openxmlformats.org/drawingml/2006/main" xmlns:r="http://schemas.openxmlformats.org/officeDocument/2006/relationships" xmlns:p="http://schemas.openxmlformats.org/presentationml/2006/main">
  <p:tag name="DVSHAPEID" val="ZVSvUNrM7wnDnfQMNBx99l"/>
</p:tagLst>
</file>

<file path=ppt/tags/tag436.xml><?xml version="1.0" encoding="utf-8"?>
<p:tagLst xmlns:a="http://schemas.openxmlformats.org/drawingml/2006/main" xmlns:r="http://schemas.openxmlformats.org/officeDocument/2006/relationships" xmlns:p="http://schemas.openxmlformats.org/presentationml/2006/main">
  <p:tag name="DVSHAPEID" val="1zhSsbASQ3IcNo8du0zi44"/>
</p:tagLst>
</file>

<file path=ppt/tags/tag437.xml><?xml version="1.0" encoding="utf-8"?>
<p:tagLst xmlns:a="http://schemas.openxmlformats.org/drawingml/2006/main" xmlns:r="http://schemas.openxmlformats.org/officeDocument/2006/relationships" xmlns:p="http://schemas.openxmlformats.org/presentationml/2006/main">
  <p:tag name="DVSHAPEID" val="nYO611Ho1QGETid1kgbeFj"/>
</p:tagLst>
</file>

<file path=ppt/tags/tag438.xml><?xml version="1.0" encoding="utf-8"?>
<p:tagLst xmlns:a="http://schemas.openxmlformats.org/drawingml/2006/main" xmlns:r="http://schemas.openxmlformats.org/officeDocument/2006/relationships" xmlns:p="http://schemas.openxmlformats.org/presentationml/2006/main">
  <p:tag name="DVSHAPEID" val="VarrDz6xAQhXbj4m9zbs2S"/>
</p:tagLst>
</file>

<file path=ppt/tags/tag439.xml><?xml version="1.0" encoding="utf-8"?>
<p:tagLst xmlns:a="http://schemas.openxmlformats.org/drawingml/2006/main" xmlns:r="http://schemas.openxmlformats.org/officeDocument/2006/relationships" xmlns:p="http://schemas.openxmlformats.org/presentationml/2006/main">
  <p:tag name="DVSHAPEID" val="w8vQZsFi7Po42DEAn7htgP"/>
</p:tagLst>
</file>

<file path=ppt/tags/tag44.xml><?xml version="1.0" encoding="utf-8"?>
<p:tagLst xmlns:a="http://schemas.openxmlformats.org/drawingml/2006/main" xmlns:r="http://schemas.openxmlformats.org/officeDocument/2006/relationships" xmlns:p="http://schemas.openxmlformats.org/presentationml/2006/main">
  <p:tag name="DVSHAPEID" val="pu5PW5b6veC4161SA4RilB"/>
</p:tagLst>
</file>

<file path=ppt/tags/tag440.xml><?xml version="1.0" encoding="utf-8"?>
<p:tagLst xmlns:a="http://schemas.openxmlformats.org/drawingml/2006/main" xmlns:r="http://schemas.openxmlformats.org/officeDocument/2006/relationships" xmlns:p="http://schemas.openxmlformats.org/presentationml/2006/main">
  <p:tag name="DVSHAPEID" val="nV6UXY6B3dg3DjVNzEShJr"/>
</p:tagLst>
</file>

<file path=ppt/tags/tag441.xml><?xml version="1.0" encoding="utf-8"?>
<p:tagLst xmlns:a="http://schemas.openxmlformats.org/drawingml/2006/main" xmlns:r="http://schemas.openxmlformats.org/officeDocument/2006/relationships" xmlns:p="http://schemas.openxmlformats.org/presentationml/2006/main">
  <p:tag name="DVSHAPEID" val="y7gqIzc3azBHLzK5vGbvMa"/>
</p:tagLst>
</file>

<file path=ppt/tags/tag442.xml><?xml version="1.0" encoding="utf-8"?>
<p:tagLst xmlns:a="http://schemas.openxmlformats.org/drawingml/2006/main" xmlns:r="http://schemas.openxmlformats.org/officeDocument/2006/relationships" xmlns:p="http://schemas.openxmlformats.org/presentationml/2006/main">
  <p:tag name="DVSHAPEID" val="uARz7jx96njyFtL4y295Vv"/>
</p:tagLst>
</file>

<file path=ppt/tags/tag443.xml><?xml version="1.0" encoding="utf-8"?>
<p:tagLst xmlns:a="http://schemas.openxmlformats.org/drawingml/2006/main" xmlns:r="http://schemas.openxmlformats.org/officeDocument/2006/relationships" xmlns:p="http://schemas.openxmlformats.org/presentationml/2006/main">
  <p:tag name="DVSHAPEID" val="l4H8GNZNCgsDiyHqaaouiC"/>
</p:tagLst>
</file>

<file path=ppt/tags/tag444.xml><?xml version="1.0" encoding="utf-8"?>
<p:tagLst xmlns:a="http://schemas.openxmlformats.org/drawingml/2006/main" xmlns:r="http://schemas.openxmlformats.org/officeDocument/2006/relationships" xmlns:p="http://schemas.openxmlformats.org/presentationml/2006/main">
  <p:tag name="DVSHAPEID" val="WnmGFxEjZrVZeNRYCJ9iL3"/>
</p:tagLst>
</file>

<file path=ppt/tags/tag445.xml><?xml version="1.0" encoding="utf-8"?>
<p:tagLst xmlns:a="http://schemas.openxmlformats.org/drawingml/2006/main" xmlns:r="http://schemas.openxmlformats.org/officeDocument/2006/relationships" xmlns:p="http://schemas.openxmlformats.org/presentationml/2006/main">
  <p:tag name="DVSHAPEID" val="52acn7RYGqcI8kLZ8s9ih1"/>
</p:tagLst>
</file>

<file path=ppt/tags/tag446.xml><?xml version="1.0" encoding="utf-8"?>
<p:tagLst xmlns:a="http://schemas.openxmlformats.org/drawingml/2006/main" xmlns:r="http://schemas.openxmlformats.org/officeDocument/2006/relationships" xmlns:p="http://schemas.openxmlformats.org/presentationml/2006/main">
  <p:tag name="DVSHAPEID" val="HjkTzbyFlZRThkws9ws0Ku"/>
</p:tagLst>
</file>

<file path=ppt/tags/tag447.xml><?xml version="1.0" encoding="utf-8"?>
<p:tagLst xmlns:a="http://schemas.openxmlformats.org/drawingml/2006/main" xmlns:r="http://schemas.openxmlformats.org/officeDocument/2006/relationships" xmlns:p="http://schemas.openxmlformats.org/presentationml/2006/main">
  <p:tag name="DVSHAPEID" val="MvFxdCBH9sL3lRStxFq15d"/>
</p:tagLst>
</file>

<file path=ppt/tags/tag448.xml><?xml version="1.0" encoding="utf-8"?>
<p:tagLst xmlns:a="http://schemas.openxmlformats.org/drawingml/2006/main" xmlns:r="http://schemas.openxmlformats.org/officeDocument/2006/relationships" xmlns:p="http://schemas.openxmlformats.org/presentationml/2006/main">
  <p:tag name="DVSHAPEID" val="Qe2rtFiCQghcwOe2YV3DQp"/>
</p:tagLst>
</file>

<file path=ppt/tags/tag449.xml><?xml version="1.0" encoding="utf-8"?>
<p:tagLst xmlns:a="http://schemas.openxmlformats.org/drawingml/2006/main" xmlns:r="http://schemas.openxmlformats.org/officeDocument/2006/relationships" xmlns:p="http://schemas.openxmlformats.org/presentationml/2006/main">
  <p:tag name="DVSHAPEID" val="7dZEAFZMAIozFquL8WowBu"/>
</p:tagLst>
</file>

<file path=ppt/tags/tag45.xml><?xml version="1.0" encoding="utf-8"?>
<p:tagLst xmlns:a="http://schemas.openxmlformats.org/drawingml/2006/main" xmlns:r="http://schemas.openxmlformats.org/officeDocument/2006/relationships" xmlns:p="http://schemas.openxmlformats.org/presentationml/2006/main">
  <p:tag name="DVSHAPEID" val="W1esX0zVS7ysodC7UV0Tf8"/>
</p:tagLst>
</file>

<file path=ppt/tags/tag450.xml><?xml version="1.0" encoding="utf-8"?>
<p:tagLst xmlns:a="http://schemas.openxmlformats.org/drawingml/2006/main" xmlns:r="http://schemas.openxmlformats.org/officeDocument/2006/relationships" xmlns:p="http://schemas.openxmlformats.org/presentationml/2006/main">
  <p:tag name="DVSHAPEID" val="M8k4fvGvYrmr7OsP5DD3Gy"/>
</p:tagLst>
</file>

<file path=ppt/tags/tag451.xml><?xml version="1.0" encoding="utf-8"?>
<p:tagLst xmlns:a="http://schemas.openxmlformats.org/drawingml/2006/main" xmlns:r="http://schemas.openxmlformats.org/officeDocument/2006/relationships" xmlns:p="http://schemas.openxmlformats.org/presentationml/2006/main">
  <p:tag name="DVSHAPEID" val="OX9OxdM7fkNCrQkwqt65KW"/>
</p:tagLst>
</file>

<file path=ppt/tags/tag452.xml><?xml version="1.0" encoding="utf-8"?>
<p:tagLst xmlns:a="http://schemas.openxmlformats.org/drawingml/2006/main" xmlns:r="http://schemas.openxmlformats.org/officeDocument/2006/relationships" xmlns:p="http://schemas.openxmlformats.org/presentationml/2006/main">
  <p:tag name="DVSHAPEID" val="cdiGijRLTyOekmUqYtIRc2"/>
</p:tagLst>
</file>

<file path=ppt/tags/tag453.xml><?xml version="1.0" encoding="utf-8"?>
<p:tagLst xmlns:a="http://schemas.openxmlformats.org/drawingml/2006/main" xmlns:r="http://schemas.openxmlformats.org/officeDocument/2006/relationships" xmlns:p="http://schemas.openxmlformats.org/presentationml/2006/main">
  <p:tag name="DVSHAPEID" val="EvnBvyc9XBNRLVvRUsfuqf"/>
</p:tagLst>
</file>

<file path=ppt/tags/tag454.xml><?xml version="1.0" encoding="utf-8"?>
<p:tagLst xmlns:a="http://schemas.openxmlformats.org/drawingml/2006/main" xmlns:r="http://schemas.openxmlformats.org/officeDocument/2006/relationships" xmlns:p="http://schemas.openxmlformats.org/presentationml/2006/main">
  <p:tag name="DVSHAPEID" val="OcwXBZvCmTKayNiHOiyJAc"/>
</p:tagLst>
</file>

<file path=ppt/tags/tag455.xml><?xml version="1.0" encoding="utf-8"?>
<p:tagLst xmlns:a="http://schemas.openxmlformats.org/drawingml/2006/main" xmlns:r="http://schemas.openxmlformats.org/officeDocument/2006/relationships" xmlns:p="http://schemas.openxmlformats.org/presentationml/2006/main">
  <p:tag name="DVSHAPEID" val="qsBYV6yfBIBpHa4xXcEkfT"/>
</p:tagLst>
</file>

<file path=ppt/tags/tag456.xml><?xml version="1.0" encoding="utf-8"?>
<p:tagLst xmlns:a="http://schemas.openxmlformats.org/drawingml/2006/main" xmlns:r="http://schemas.openxmlformats.org/officeDocument/2006/relationships" xmlns:p="http://schemas.openxmlformats.org/presentationml/2006/main">
  <p:tag name="DVSHAPEID" val="6BmIycEXVHEBM3mC4o36i2"/>
</p:tagLst>
</file>

<file path=ppt/tags/tag457.xml><?xml version="1.0" encoding="utf-8"?>
<p:tagLst xmlns:a="http://schemas.openxmlformats.org/drawingml/2006/main" xmlns:r="http://schemas.openxmlformats.org/officeDocument/2006/relationships" xmlns:p="http://schemas.openxmlformats.org/presentationml/2006/main">
  <p:tag name="DVSHAPEID" val="y968Cgkm4gXwl0BcymBDNT"/>
</p:tagLst>
</file>

<file path=ppt/tags/tag458.xml><?xml version="1.0" encoding="utf-8"?>
<p:tagLst xmlns:a="http://schemas.openxmlformats.org/drawingml/2006/main" xmlns:r="http://schemas.openxmlformats.org/officeDocument/2006/relationships" xmlns:p="http://schemas.openxmlformats.org/presentationml/2006/main">
  <p:tag name="DVSHAPEID" val="K5o0bk8fg8B42dCpAnCzDo"/>
</p:tagLst>
</file>

<file path=ppt/tags/tag459.xml><?xml version="1.0" encoding="utf-8"?>
<p:tagLst xmlns:a="http://schemas.openxmlformats.org/drawingml/2006/main" xmlns:r="http://schemas.openxmlformats.org/officeDocument/2006/relationships" xmlns:p="http://schemas.openxmlformats.org/presentationml/2006/main">
  <p:tag name="DVSHAPEID" val="DfHl0SQHvFeEo0KB50eOZO"/>
</p:tagLst>
</file>

<file path=ppt/tags/tag46.xml><?xml version="1.0" encoding="utf-8"?>
<p:tagLst xmlns:a="http://schemas.openxmlformats.org/drawingml/2006/main" xmlns:r="http://schemas.openxmlformats.org/officeDocument/2006/relationships" xmlns:p="http://schemas.openxmlformats.org/presentationml/2006/main">
  <p:tag name="DVSHAPEID" val="MHYYnGPoozBNy4At7axzlu"/>
</p:tagLst>
</file>

<file path=ppt/tags/tag460.xml><?xml version="1.0" encoding="utf-8"?>
<p:tagLst xmlns:a="http://schemas.openxmlformats.org/drawingml/2006/main" xmlns:r="http://schemas.openxmlformats.org/officeDocument/2006/relationships" xmlns:p="http://schemas.openxmlformats.org/presentationml/2006/main">
  <p:tag name="DVSHAPEID" val="VhXoA8Le0dgmr8iPjgpyDW"/>
</p:tagLst>
</file>

<file path=ppt/tags/tag461.xml><?xml version="1.0" encoding="utf-8"?>
<p:tagLst xmlns:a="http://schemas.openxmlformats.org/drawingml/2006/main" xmlns:r="http://schemas.openxmlformats.org/officeDocument/2006/relationships" xmlns:p="http://schemas.openxmlformats.org/presentationml/2006/main">
  <p:tag name="DVSHAPEID" val="PoOBFYhClOoPjqoChHVgE1"/>
</p:tagLst>
</file>

<file path=ppt/tags/tag462.xml><?xml version="1.0" encoding="utf-8"?>
<p:tagLst xmlns:a="http://schemas.openxmlformats.org/drawingml/2006/main" xmlns:r="http://schemas.openxmlformats.org/officeDocument/2006/relationships" xmlns:p="http://schemas.openxmlformats.org/presentationml/2006/main">
  <p:tag name="DVSHAPEID" val="n1yBifGXprbZrzAYtNWoSs"/>
</p:tagLst>
</file>

<file path=ppt/tags/tag463.xml><?xml version="1.0" encoding="utf-8"?>
<p:tagLst xmlns:a="http://schemas.openxmlformats.org/drawingml/2006/main" xmlns:r="http://schemas.openxmlformats.org/officeDocument/2006/relationships" xmlns:p="http://schemas.openxmlformats.org/presentationml/2006/main">
  <p:tag name="DVSHAPEID" val="YCPSrHYHCmiO0M33F2WnoX"/>
</p:tagLst>
</file>

<file path=ppt/tags/tag464.xml><?xml version="1.0" encoding="utf-8"?>
<p:tagLst xmlns:a="http://schemas.openxmlformats.org/drawingml/2006/main" xmlns:r="http://schemas.openxmlformats.org/officeDocument/2006/relationships" xmlns:p="http://schemas.openxmlformats.org/presentationml/2006/main">
  <p:tag name="DVSHAPEID" val="DkZO2je8kg8U3VMqNYZHOO"/>
</p:tagLst>
</file>

<file path=ppt/tags/tag465.xml><?xml version="1.0" encoding="utf-8"?>
<p:tagLst xmlns:a="http://schemas.openxmlformats.org/drawingml/2006/main" xmlns:r="http://schemas.openxmlformats.org/officeDocument/2006/relationships" xmlns:p="http://schemas.openxmlformats.org/presentationml/2006/main">
  <p:tag name="DVSHAPEID" val="HCyNVq8Urv41ZvSDFFtu21"/>
</p:tagLst>
</file>

<file path=ppt/tags/tag466.xml><?xml version="1.0" encoding="utf-8"?>
<p:tagLst xmlns:a="http://schemas.openxmlformats.org/drawingml/2006/main" xmlns:r="http://schemas.openxmlformats.org/officeDocument/2006/relationships" xmlns:p="http://schemas.openxmlformats.org/presentationml/2006/main">
  <p:tag name="DVSHAPEID" val="G5I7heeXnG8OCnfenN0qOD"/>
</p:tagLst>
</file>

<file path=ppt/tags/tag467.xml><?xml version="1.0" encoding="utf-8"?>
<p:tagLst xmlns:a="http://schemas.openxmlformats.org/drawingml/2006/main" xmlns:r="http://schemas.openxmlformats.org/officeDocument/2006/relationships" xmlns:p="http://schemas.openxmlformats.org/presentationml/2006/main">
  <p:tag name="DVSHAPEID" val="Q2WgyajkekMFWt4N8TFt7n"/>
</p:tagLst>
</file>

<file path=ppt/tags/tag468.xml><?xml version="1.0" encoding="utf-8"?>
<p:tagLst xmlns:a="http://schemas.openxmlformats.org/drawingml/2006/main" xmlns:r="http://schemas.openxmlformats.org/officeDocument/2006/relationships" xmlns:p="http://schemas.openxmlformats.org/presentationml/2006/main">
  <p:tag name="DVSHAPEID" val="SaSunrhFuBd3eGa0F3E2sO"/>
</p:tagLst>
</file>

<file path=ppt/tags/tag469.xml><?xml version="1.0" encoding="utf-8"?>
<p:tagLst xmlns:a="http://schemas.openxmlformats.org/drawingml/2006/main" xmlns:r="http://schemas.openxmlformats.org/officeDocument/2006/relationships" xmlns:p="http://schemas.openxmlformats.org/presentationml/2006/main">
  <p:tag name="DVSHAPEID" val="1XrM9AF6KkvtaMo3NR3yPb"/>
</p:tagLst>
</file>

<file path=ppt/tags/tag47.xml><?xml version="1.0" encoding="utf-8"?>
<p:tagLst xmlns:a="http://schemas.openxmlformats.org/drawingml/2006/main" xmlns:r="http://schemas.openxmlformats.org/officeDocument/2006/relationships" xmlns:p="http://schemas.openxmlformats.org/presentationml/2006/main">
  <p:tag name="DVSHAPEID" val="vyHOgsaVhslNexuZDS5uJZ"/>
</p:tagLst>
</file>

<file path=ppt/tags/tag470.xml><?xml version="1.0" encoding="utf-8"?>
<p:tagLst xmlns:a="http://schemas.openxmlformats.org/drawingml/2006/main" xmlns:r="http://schemas.openxmlformats.org/officeDocument/2006/relationships" xmlns:p="http://schemas.openxmlformats.org/presentationml/2006/main">
  <p:tag name="DVSHAPEID" val="rSeoD8eBP5U38U3AiH0nQT"/>
</p:tagLst>
</file>

<file path=ppt/tags/tag471.xml><?xml version="1.0" encoding="utf-8"?>
<p:tagLst xmlns:a="http://schemas.openxmlformats.org/drawingml/2006/main" xmlns:r="http://schemas.openxmlformats.org/officeDocument/2006/relationships" xmlns:p="http://schemas.openxmlformats.org/presentationml/2006/main">
  <p:tag name="DVSHAPEID" val="yLwoCBgNZUZQvyyLWwR9vq"/>
</p:tagLst>
</file>

<file path=ppt/tags/tag472.xml><?xml version="1.0" encoding="utf-8"?>
<p:tagLst xmlns:a="http://schemas.openxmlformats.org/drawingml/2006/main" xmlns:r="http://schemas.openxmlformats.org/officeDocument/2006/relationships" xmlns:p="http://schemas.openxmlformats.org/presentationml/2006/main">
  <p:tag name="DVSHAPEID" val="y6Dt0czmxrkyksRewCk250"/>
</p:tagLst>
</file>

<file path=ppt/tags/tag473.xml><?xml version="1.0" encoding="utf-8"?>
<p:tagLst xmlns:a="http://schemas.openxmlformats.org/drawingml/2006/main" xmlns:r="http://schemas.openxmlformats.org/officeDocument/2006/relationships" xmlns:p="http://schemas.openxmlformats.org/presentationml/2006/main">
  <p:tag name="DVSHAPEID" val="4iov2xKuwHn8dpL8B4dDnx"/>
</p:tagLst>
</file>

<file path=ppt/tags/tag474.xml><?xml version="1.0" encoding="utf-8"?>
<p:tagLst xmlns:a="http://schemas.openxmlformats.org/drawingml/2006/main" xmlns:r="http://schemas.openxmlformats.org/officeDocument/2006/relationships" xmlns:p="http://schemas.openxmlformats.org/presentationml/2006/main">
  <p:tag name="DVSHAPEID" val="vXd5TI0fOtky2l4va2B3VD"/>
</p:tagLst>
</file>

<file path=ppt/tags/tag475.xml><?xml version="1.0" encoding="utf-8"?>
<p:tagLst xmlns:a="http://schemas.openxmlformats.org/drawingml/2006/main" xmlns:r="http://schemas.openxmlformats.org/officeDocument/2006/relationships" xmlns:p="http://schemas.openxmlformats.org/presentationml/2006/main">
  <p:tag name="DVSHAPEID" val="acfrtn1gOsCxMrhWD2tgSU"/>
</p:tagLst>
</file>

<file path=ppt/tags/tag476.xml><?xml version="1.0" encoding="utf-8"?>
<p:tagLst xmlns:a="http://schemas.openxmlformats.org/drawingml/2006/main" xmlns:r="http://schemas.openxmlformats.org/officeDocument/2006/relationships" xmlns:p="http://schemas.openxmlformats.org/presentationml/2006/main">
  <p:tag name="DVSHAPEID" val="NEnq45Ta1jBRM0QreCdyER"/>
</p:tagLst>
</file>

<file path=ppt/tags/tag477.xml><?xml version="1.0" encoding="utf-8"?>
<p:tagLst xmlns:a="http://schemas.openxmlformats.org/drawingml/2006/main" xmlns:r="http://schemas.openxmlformats.org/officeDocument/2006/relationships" xmlns:p="http://schemas.openxmlformats.org/presentationml/2006/main">
  <p:tag name="DVSHAPEID" val="VvyCddozzFLfpA43jVmDrj"/>
</p:tagLst>
</file>

<file path=ppt/tags/tag478.xml><?xml version="1.0" encoding="utf-8"?>
<p:tagLst xmlns:a="http://schemas.openxmlformats.org/drawingml/2006/main" xmlns:r="http://schemas.openxmlformats.org/officeDocument/2006/relationships" xmlns:p="http://schemas.openxmlformats.org/presentationml/2006/main">
  <p:tag name="DVSHAPEID" val="VUFh5cNR2kgVJSRrRGMrKW"/>
</p:tagLst>
</file>

<file path=ppt/tags/tag479.xml><?xml version="1.0" encoding="utf-8"?>
<p:tagLst xmlns:a="http://schemas.openxmlformats.org/drawingml/2006/main" xmlns:r="http://schemas.openxmlformats.org/officeDocument/2006/relationships" xmlns:p="http://schemas.openxmlformats.org/presentationml/2006/main">
  <p:tag name="DVSHAPEID" val="6wBfnbiib0qCzDXW7cMICq"/>
</p:tagLst>
</file>

<file path=ppt/tags/tag48.xml><?xml version="1.0" encoding="utf-8"?>
<p:tagLst xmlns:a="http://schemas.openxmlformats.org/drawingml/2006/main" xmlns:r="http://schemas.openxmlformats.org/officeDocument/2006/relationships" xmlns:p="http://schemas.openxmlformats.org/presentationml/2006/main">
  <p:tag name="DVSHAPEID" val="QBFywqNQlFNibpgyqmeth9"/>
</p:tagLst>
</file>

<file path=ppt/tags/tag480.xml><?xml version="1.0" encoding="utf-8"?>
<p:tagLst xmlns:a="http://schemas.openxmlformats.org/drawingml/2006/main" xmlns:r="http://schemas.openxmlformats.org/officeDocument/2006/relationships" xmlns:p="http://schemas.openxmlformats.org/presentationml/2006/main">
  <p:tag name="DVSHAPEID" val="ZtRcbS3GR0yZO8FPPCyK8f"/>
</p:tagLst>
</file>

<file path=ppt/tags/tag481.xml><?xml version="1.0" encoding="utf-8"?>
<p:tagLst xmlns:a="http://schemas.openxmlformats.org/drawingml/2006/main" xmlns:r="http://schemas.openxmlformats.org/officeDocument/2006/relationships" xmlns:p="http://schemas.openxmlformats.org/presentationml/2006/main">
  <p:tag name="DVSHAPEID" val="v6ietVyzF2jFx7oaZqev9q"/>
</p:tagLst>
</file>

<file path=ppt/tags/tag482.xml><?xml version="1.0" encoding="utf-8"?>
<p:tagLst xmlns:a="http://schemas.openxmlformats.org/drawingml/2006/main" xmlns:r="http://schemas.openxmlformats.org/officeDocument/2006/relationships" xmlns:p="http://schemas.openxmlformats.org/presentationml/2006/main">
  <p:tag name="DVSHAPEID" val="3zPPghn99SiJXKTXo87ilw"/>
</p:tagLst>
</file>

<file path=ppt/tags/tag483.xml><?xml version="1.0" encoding="utf-8"?>
<p:tagLst xmlns:a="http://schemas.openxmlformats.org/drawingml/2006/main" xmlns:r="http://schemas.openxmlformats.org/officeDocument/2006/relationships" xmlns:p="http://schemas.openxmlformats.org/presentationml/2006/main">
  <p:tag name="DVSHAPEID" val="F8AxrEC8vD653IoEEgbvSr"/>
</p:tagLst>
</file>

<file path=ppt/tags/tag484.xml><?xml version="1.0" encoding="utf-8"?>
<p:tagLst xmlns:a="http://schemas.openxmlformats.org/drawingml/2006/main" xmlns:r="http://schemas.openxmlformats.org/officeDocument/2006/relationships" xmlns:p="http://schemas.openxmlformats.org/presentationml/2006/main">
  <p:tag name="DVSHAPEID" val="nOaEg116nQ4xTGeJQJx1mE"/>
</p:tagLst>
</file>

<file path=ppt/tags/tag485.xml><?xml version="1.0" encoding="utf-8"?>
<p:tagLst xmlns:a="http://schemas.openxmlformats.org/drawingml/2006/main" xmlns:r="http://schemas.openxmlformats.org/officeDocument/2006/relationships" xmlns:p="http://schemas.openxmlformats.org/presentationml/2006/main">
  <p:tag name="DVSHAPEID" val="CSHbyKuR6QDeLMnNnB6pgf"/>
</p:tagLst>
</file>

<file path=ppt/tags/tag486.xml><?xml version="1.0" encoding="utf-8"?>
<p:tagLst xmlns:a="http://schemas.openxmlformats.org/drawingml/2006/main" xmlns:r="http://schemas.openxmlformats.org/officeDocument/2006/relationships" xmlns:p="http://schemas.openxmlformats.org/presentationml/2006/main">
  <p:tag name="DVSHAPEID" val="0wOIqVpsYR5JchX5shCvKe"/>
</p:tagLst>
</file>

<file path=ppt/tags/tag487.xml><?xml version="1.0" encoding="utf-8"?>
<p:tagLst xmlns:a="http://schemas.openxmlformats.org/drawingml/2006/main" xmlns:r="http://schemas.openxmlformats.org/officeDocument/2006/relationships" xmlns:p="http://schemas.openxmlformats.org/presentationml/2006/main">
  <p:tag name="DVSHAPEID" val="TFVrl3lVUWnmRbmQkzrDSL"/>
</p:tagLst>
</file>

<file path=ppt/tags/tag488.xml><?xml version="1.0" encoding="utf-8"?>
<p:tagLst xmlns:a="http://schemas.openxmlformats.org/drawingml/2006/main" xmlns:r="http://schemas.openxmlformats.org/officeDocument/2006/relationships" xmlns:p="http://schemas.openxmlformats.org/presentationml/2006/main">
  <p:tag name="DVSHAPEID" val="91A5Ph8PNKvLC9MYzm72X8"/>
</p:tagLst>
</file>

<file path=ppt/tags/tag489.xml><?xml version="1.0" encoding="utf-8"?>
<p:tagLst xmlns:a="http://schemas.openxmlformats.org/drawingml/2006/main" xmlns:r="http://schemas.openxmlformats.org/officeDocument/2006/relationships" xmlns:p="http://schemas.openxmlformats.org/presentationml/2006/main">
  <p:tag name="DVSHAPEID" val="lPpLJBX337m7wTRfd4N49D"/>
</p:tagLst>
</file>

<file path=ppt/tags/tag49.xml><?xml version="1.0" encoding="utf-8"?>
<p:tagLst xmlns:a="http://schemas.openxmlformats.org/drawingml/2006/main" xmlns:r="http://schemas.openxmlformats.org/officeDocument/2006/relationships" xmlns:p="http://schemas.openxmlformats.org/presentationml/2006/main">
  <p:tag name="DVSHAPEID" val="rKP3Z8xFtRLvI69HWK7r6F"/>
</p:tagLst>
</file>

<file path=ppt/tags/tag490.xml><?xml version="1.0" encoding="utf-8"?>
<p:tagLst xmlns:a="http://schemas.openxmlformats.org/drawingml/2006/main" xmlns:r="http://schemas.openxmlformats.org/officeDocument/2006/relationships" xmlns:p="http://schemas.openxmlformats.org/presentationml/2006/main">
  <p:tag name="DVSHAPEID" val="R6yd4lZ5wPO0GKG3xwSKGn"/>
</p:tagLst>
</file>

<file path=ppt/tags/tag491.xml><?xml version="1.0" encoding="utf-8"?>
<p:tagLst xmlns:a="http://schemas.openxmlformats.org/drawingml/2006/main" xmlns:r="http://schemas.openxmlformats.org/officeDocument/2006/relationships" xmlns:p="http://schemas.openxmlformats.org/presentationml/2006/main">
  <p:tag name="DVSHAPEID" val="ouCS6j82eSYIYjdwxB3YBw"/>
</p:tagLst>
</file>

<file path=ppt/tags/tag492.xml><?xml version="1.0" encoding="utf-8"?>
<p:tagLst xmlns:a="http://schemas.openxmlformats.org/drawingml/2006/main" xmlns:r="http://schemas.openxmlformats.org/officeDocument/2006/relationships" xmlns:p="http://schemas.openxmlformats.org/presentationml/2006/main">
  <p:tag name="DVSHAPEID" val="jvc6z9wgbpWtH4AbfFXtAV"/>
</p:tagLst>
</file>

<file path=ppt/tags/tag493.xml><?xml version="1.0" encoding="utf-8"?>
<p:tagLst xmlns:a="http://schemas.openxmlformats.org/drawingml/2006/main" xmlns:r="http://schemas.openxmlformats.org/officeDocument/2006/relationships" xmlns:p="http://schemas.openxmlformats.org/presentationml/2006/main">
  <p:tag name="DVSHAPEID" val="1YMmQ1ZhGIMRa6FZKYwYGz"/>
</p:tagLst>
</file>

<file path=ppt/tags/tag494.xml><?xml version="1.0" encoding="utf-8"?>
<p:tagLst xmlns:a="http://schemas.openxmlformats.org/drawingml/2006/main" xmlns:r="http://schemas.openxmlformats.org/officeDocument/2006/relationships" xmlns:p="http://schemas.openxmlformats.org/presentationml/2006/main">
  <p:tag name="DVSHAPEID" val="MuB8Vlmn17VouekciuhUId"/>
</p:tagLst>
</file>

<file path=ppt/tags/tag495.xml><?xml version="1.0" encoding="utf-8"?>
<p:tagLst xmlns:a="http://schemas.openxmlformats.org/drawingml/2006/main" xmlns:r="http://schemas.openxmlformats.org/officeDocument/2006/relationships" xmlns:p="http://schemas.openxmlformats.org/presentationml/2006/main">
  <p:tag name="DVSHAPEID" val="HPTtwfVYWCerchLH6DViHE"/>
</p:tagLst>
</file>

<file path=ppt/tags/tag496.xml><?xml version="1.0" encoding="utf-8"?>
<p:tagLst xmlns:a="http://schemas.openxmlformats.org/drawingml/2006/main" xmlns:r="http://schemas.openxmlformats.org/officeDocument/2006/relationships" xmlns:p="http://schemas.openxmlformats.org/presentationml/2006/main">
  <p:tag name="DVSHAPEID" val="VMCrFxF2HMRyNLfrP6s2aj"/>
</p:tagLst>
</file>

<file path=ppt/tags/tag497.xml><?xml version="1.0" encoding="utf-8"?>
<p:tagLst xmlns:a="http://schemas.openxmlformats.org/drawingml/2006/main" xmlns:r="http://schemas.openxmlformats.org/officeDocument/2006/relationships" xmlns:p="http://schemas.openxmlformats.org/presentationml/2006/main">
  <p:tag name="DVSHAPEID" val="9212rBoDZpv2T6Q4zniUVr"/>
</p:tagLst>
</file>

<file path=ppt/tags/tag498.xml><?xml version="1.0" encoding="utf-8"?>
<p:tagLst xmlns:a="http://schemas.openxmlformats.org/drawingml/2006/main" xmlns:r="http://schemas.openxmlformats.org/officeDocument/2006/relationships" xmlns:p="http://schemas.openxmlformats.org/presentationml/2006/main">
  <p:tag name="DVSHAPEID" val="ADuZsEOOQEuCDApD64D3Nr"/>
</p:tagLst>
</file>

<file path=ppt/tags/tag499.xml><?xml version="1.0" encoding="utf-8"?>
<p:tagLst xmlns:a="http://schemas.openxmlformats.org/drawingml/2006/main" xmlns:r="http://schemas.openxmlformats.org/officeDocument/2006/relationships" xmlns:p="http://schemas.openxmlformats.org/presentationml/2006/main">
  <p:tag name="DVSHAPEID" val="2LR8AKx4KfnHroyr8JOazQ"/>
</p:tagLst>
</file>

<file path=ppt/tags/tag5.xml><?xml version="1.0" encoding="utf-8"?>
<p:tagLst xmlns:a="http://schemas.openxmlformats.org/drawingml/2006/main" xmlns:r="http://schemas.openxmlformats.org/officeDocument/2006/relationships" xmlns:p="http://schemas.openxmlformats.org/presentationml/2006/main">
  <p:tag name="DVSHAPEID" val="ktNMDeIYZhZmjXp9iPqlk5"/>
</p:tagLst>
</file>

<file path=ppt/tags/tag50.xml><?xml version="1.0" encoding="utf-8"?>
<p:tagLst xmlns:a="http://schemas.openxmlformats.org/drawingml/2006/main" xmlns:r="http://schemas.openxmlformats.org/officeDocument/2006/relationships" xmlns:p="http://schemas.openxmlformats.org/presentationml/2006/main">
  <p:tag name="DVSHAPEID" val="0Wl4I4rJfgIH9UItqFiGbV"/>
</p:tagLst>
</file>

<file path=ppt/tags/tag500.xml><?xml version="1.0" encoding="utf-8"?>
<p:tagLst xmlns:a="http://schemas.openxmlformats.org/drawingml/2006/main" xmlns:r="http://schemas.openxmlformats.org/officeDocument/2006/relationships" xmlns:p="http://schemas.openxmlformats.org/presentationml/2006/main">
  <p:tag name="DVSHAPEID" val="xhtgFWhdhRE9AI7j34gLUe"/>
</p:tagLst>
</file>

<file path=ppt/tags/tag501.xml><?xml version="1.0" encoding="utf-8"?>
<p:tagLst xmlns:a="http://schemas.openxmlformats.org/drawingml/2006/main" xmlns:r="http://schemas.openxmlformats.org/officeDocument/2006/relationships" xmlns:p="http://schemas.openxmlformats.org/presentationml/2006/main">
  <p:tag name="DVSHAPEID" val="eV915EVTfCScdAEk5BNwYv"/>
</p:tagLst>
</file>

<file path=ppt/tags/tag502.xml><?xml version="1.0" encoding="utf-8"?>
<p:tagLst xmlns:a="http://schemas.openxmlformats.org/drawingml/2006/main" xmlns:r="http://schemas.openxmlformats.org/officeDocument/2006/relationships" xmlns:p="http://schemas.openxmlformats.org/presentationml/2006/main">
  <p:tag name="DVSHAPEID" val="3iNPkPGKTNVj2y6DQDinC2"/>
</p:tagLst>
</file>

<file path=ppt/tags/tag503.xml><?xml version="1.0" encoding="utf-8"?>
<p:tagLst xmlns:a="http://schemas.openxmlformats.org/drawingml/2006/main" xmlns:r="http://schemas.openxmlformats.org/officeDocument/2006/relationships" xmlns:p="http://schemas.openxmlformats.org/presentationml/2006/main">
  <p:tag name="DVSHAPEID" val="hovxEIYFYofISRegk6duI4"/>
</p:tagLst>
</file>

<file path=ppt/tags/tag504.xml><?xml version="1.0" encoding="utf-8"?>
<p:tagLst xmlns:a="http://schemas.openxmlformats.org/drawingml/2006/main" xmlns:r="http://schemas.openxmlformats.org/officeDocument/2006/relationships" xmlns:p="http://schemas.openxmlformats.org/presentationml/2006/main">
  <p:tag name="DVSHAPEID" val="gUx6drKadBT00ojNaXLePw"/>
</p:tagLst>
</file>

<file path=ppt/tags/tag505.xml><?xml version="1.0" encoding="utf-8"?>
<p:tagLst xmlns:a="http://schemas.openxmlformats.org/drawingml/2006/main" xmlns:r="http://schemas.openxmlformats.org/officeDocument/2006/relationships" xmlns:p="http://schemas.openxmlformats.org/presentationml/2006/main">
  <p:tag name="DVSHAPEID" val="3jFfpAiba8jc8BZyvxVOaE"/>
</p:tagLst>
</file>

<file path=ppt/tags/tag506.xml><?xml version="1.0" encoding="utf-8"?>
<p:tagLst xmlns:a="http://schemas.openxmlformats.org/drawingml/2006/main" xmlns:r="http://schemas.openxmlformats.org/officeDocument/2006/relationships" xmlns:p="http://schemas.openxmlformats.org/presentationml/2006/main">
  <p:tag name="DVSHAPEID" val="PRQPWxWfIufJQdqY19R2rK"/>
</p:tagLst>
</file>

<file path=ppt/tags/tag507.xml><?xml version="1.0" encoding="utf-8"?>
<p:tagLst xmlns:a="http://schemas.openxmlformats.org/drawingml/2006/main" xmlns:r="http://schemas.openxmlformats.org/officeDocument/2006/relationships" xmlns:p="http://schemas.openxmlformats.org/presentationml/2006/main">
  <p:tag name="DVSHAPEID" val="HNgINBsej0lpuOpAELeUpO"/>
</p:tagLst>
</file>

<file path=ppt/tags/tag508.xml><?xml version="1.0" encoding="utf-8"?>
<p:tagLst xmlns:a="http://schemas.openxmlformats.org/drawingml/2006/main" xmlns:r="http://schemas.openxmlformats.org/officeDocument/2006/relationships" xmlns:p="http://schemas.openxmlformats.org/presentationml/2006/main">
  <p:tag name="DVSHAPEID" val="XoKL7xwLX8d5a2ydJlNube"/>
</p:tagLst>
</file>

<file path=ppt/tags/tag509.xml><?xml version="1.0" encoding="utf-8"?>
<p:tagLst xmlns:a="http://schemas.openxmlformats.org/drawingml/2006/main" xmlns:r="http://schemas.openxmlformats.org/officeDocument/2006/relationships" xmlns:p="http://schemas.openxmlformats.org/presentationml/2006/main">
  <p:tag name="DVSHAPEID" val="nrJCyqv5OwlSQRY1tVHx2d"/>
</p:tagLst>
</file>

<file path=ppt/tags/tag51.xml><?xml version="1.0" encoding="utf-8"?>
<p:tagLst xmlns:a="http://schemas.openxmlformats.org/drawingml/2006/main" xmlns:r="http://schemas.openxmlformats.org/officeDocument/2006/relationships" xmlns:p="http://schemas.openxmlformats.org/presentationml/2006/main">
  <p:tag name="DVSHAPEID" val="wFHapJqulP3LKTHUqteKBu"/>
</p:tagLst>
</file>

<file path=ppt/tags/tag510.xml><?xml version="1.0" encoding="utf-8"?>
<p:tagLst xmlns:a="http://schemas.openxmlformats.org/drawingml/2006/main" xmlns:r="http://schemas.openxmlformats.org/officeDocument/2006/relationships" xmlns:p="http://schemas.openxmlformats.org/presentationml/2006/main">
  <p:tag name="DVSHAPEID" val="cpEm1q2T7UDI1j2vY5fSkG"/>
</p:tagLst>
</file>

<file path=ppt/tags/tag511.xml><?xml version="1.0" encoding="utf-8"?>
<p:tagLst xmlns:a="http://schemas.openxmlformats.org/drawingml/2006/main" xmlns:r="http://schemas.openxmlformats.org/officeDocument/2006/relationships" xmlns:p="http://schemas.openxmlformats.org/presentationml/2006/main">
  <p:tag name="DVSHAPEID" val="JhcHfIRSNDcafkYbp42Upq"/>
</p:tagLst>
</file>

<file path=ppt/tags/tag512.xml><?xml version="1.0" encoding="utf-8"?>
<p:tagLst xmlns:a="http://schemas.openxmlformats.org/drawingml/2006/main" xmlns:r="http://schemas.openxmlformats.org/officeDocument/2006/relationships" xmlns:p="http://schemas.openxmlformats.org/presentationml/2006/main">
  <p:tag name="DVSHAPEID" val="e7QEYYWChaTvFmakbk2f7Z"/>
</p:tagLst>
</file>

<file path=ppt/tags/tag513.xml><?xml version="1.0" encoding="utf-8"?>
<p:tagLst xmlns:a="http://schemas.openxmlformats.org/drawingml/2006/main" xmlns:r="http://schemas.openxmlformats.org/officeDocument/2006/relationships" xmlns:p="http://schemas.openxmlformats.org/presentationml/2006/main">
  <p:tag name="DVSHAPEID" val="wR4IxMGbPphj24QAJSVal1"/>
</p:tagLst>
</file>

<file path=ppt/tags/tag514.xml><?xml version="1.0" encoding="utf-8"?>
<p:tagLst xmlns:a="http://schemas.openxmlformats.org/drawingml/2006/main" xmlns:r="http://schemas.openxmlformats.org/officeDocument/2006/relationships" xmlns:p="http://schemas.openxmlformats.org/presentationml/2006/main">
  <p:tag name="DVSHAPEID" val="gJEB14TISaieBZAgraV6kt"/>
</p:tagLst>
</file>

<file path=ppt/tags/tag515.xml><?xml version="1.0" encoding="utf-8"?>
<p:tagLst xmlns:a="http://schemas.openxmlformats.org/drawingml/2006/main" xmlns:r="http://schemas.openxmlformats.org/officeDocument/2006/relationships" xmlns:p="http://schemas.openxmlformats.org/presentationml/2006/main">
  <p:tag name="DVSHAPEID" val="elj6uBA9jWEuAk3WLBh6w6"/>
</p:tagLst>
</file>

<file path=ppt/tags/tag516.xml><?xml version="1.0" encoding="utf-8"?>
<p:tagLst xmlns:a="http://schemas.openxmlformats.org/drawingml/2006/main" xmlns:r="http://schemas.openxmlformats.org/officeDocument/2006/relationships" xmlns:p="http://schemas.openxmlformats.org/presentationml/2006/main">
  <p:tag name="DVSHAPEID" val="1NtRZtrLfeGNvjhUAh8JQl"/>
</p:tagLst>
</file>

<file path=ppt/tags/tag517.xml><?xml version="1.0" encoding="utf-8"?>
<p:tagLst xmlns:a="http://schemas.openxmlformats.org/drawingml/2006/main" xmlns:r="http://schemas.openxmlformats.org/officeDocument/2006/relationships" xmlns:p="http://schemas.openxmlformats.org/presentationml/2006/main">
  <p:tag name="DVSHAPEID" val="A6pgcuojPeW7kwDDB7HyHp"/>
</p:tagLst>
</file>

<file path=ppt/tags/tag518.xml><?xml version="1.0" encoding="utf-8"?>
<p:tagLst xmlns:a="http://schemas.openxmlformats.org/drawingml/2006/main" xmlns:r="http://schemas.openxmlformats.org/officeDocument/2006/relationships" xmlns:p="http://schemas.openxmlformats.org/presentationml/2006/main">
  <p:tag name="DVSHAPEID" val="ONOKEQ1ZYNfFdmrJgWmVps"/>
</p:tagLst>
</file>

<file path=ppt/tags/tag519.xml><?xml version="1.0" encoding="utf-8"?>
<p:tagLst xmlns:a="http://schemas.openxmlformats.org/drawingml/2006/main" xmlns:r="http://schemas.openxmlformats.org/officeDocument/2006/relationships" xmlns:p="http://schemas.openxmlformats.org/presentationml/2006/main">
  <p:tag name="DVSHAPEID" val="QnZLhXG01iDbiBrsQyiPf9"/>
</p:tagLst>
</file>

<file path=ppt/tags/tag52.xml><?xml version="1.0" encoding="utf-8"?>
<p:tagLst xmlns:a="http://schemas.openxmlformats.org/drawingml/2006/main" xmlns:r="http://schemas.openxmlformats.org/officeDocument/2006/relationships" xmlns:p="http://schemas.openxmlformats.org/presentationml/2006/main">
  <p:tag name="DVSHAPEID" val="N1WfZsjs8pu4pFnxFIiLUS"/>
</p:tagLst>
</file>

<file path=ppt/tags/tag520.xml><?xml version="1.0" encoding="utf-8"?>
<p:tagLst xmlns:a="http://schemas.openxmlformats.org/drawingml/2006/main" xmlns:r="http://schemas.openxmlformats.org/officeDocument/2006/relationships" xmlns:p="http://schemas.openxmlformats.org/presentationml/2006/main">
  <p:tag name="DVSHAPEID" val="REjgbRRKcMZlXrLTz4jYMX"/>
</p:tagLst>
</file>

<file path=ppt/tags/tag521.xml><?xml version="1.0" encoding="utf-8"?>
<p:tagLst xmlns:a="http://schemas.openxmlformats.org/drawingml/2006/main" xmlns:r="http://schemas.openxmlformats.org/officeDocument/2006/relationships" xmlns:p="http://schemas.openxmlformats.org/presentationml/2006/main">
  <p:tag name="DVSHAPEID" val="224QiO6NCAdHwks0MP9g6Q"/>
</p:tagLst>
</file>

<file path=ppt/tags/tag522.xml><?xml version="1.0" encoding="utf-8"?>
<p:tagLst xmlns:a="http://schemas.openxmlformats.org/drawingml/2006/main" xmlns:r="http://schemas.openxmlformats.org/officeDocument/2006/relationships" xmlns:p="http://schemas.openxmlformats.org/presentationml/2006/main">
  <p:tag name="DVSHAPEID" val="bXE0GWZevhmUBgcky2Eoap"/>
</p:tagLst>
</file>

<file path=ppt/tags/tag523.xml><?xml version="1.0" encoding="utf-8"?>
<p:tagLst xmlns:a="http://schemas.openxmlformats.org/drawingml/2006/main" xmlns:r="http://schemas.openxmlformats.org/officeDocument/2006/relationships" xmlns:p="http://schemas.openxmlformats.org/presentationml/2006/main">
  <p:tag name="DVSHAPEID" val="7fUqryiuOvRbR6bi79Oo4W"/>
</p:tagLst>
</file>

<file path=ppt/tags/tag524.xml><?xml version="1.0" encoding="utf-8"?>
<p:tagLst xmlns:a="http://schemas.openxmlformats.org/drawingml/2006/main" xmlns:r="http://schemas.openxmlformats.org/officeDocument/2006/relationships" xmlns:p="http://schemas.openxmlformats.org/presentationml/2006/main">
  <p:tag name="DVSHAPEID" val="kCIbNrg6CHGLPo5gvrW1sR"/>
</p:tagLst>
</file>

<file path=ppt/tags/tag525.xml><?xml version="1.0" encoding="utf-8"?>
<p:tagLst xmlns:a="http://schemas.openxmlformats.org/drawingml/2006/main" xmlns:r="http://schemas.openxmlformats.org/officeDocument/2006/relationships" xmlns:p="http://schemas.openxmlformats.org/presentationml/2006/main">
  <p:tag name="DVSHAPEID" val="2qp59gVuALkbViHgKQdHS9"/>
</p:tagLst>
</file>

<file path=ppt/tags/tag526.xml><?xml version="1.0" encoding="utf-8"?>
<p:tagLst xmlns:a="http://schemas.openxmlformats.org/drawingml/2006/main" xmlns:r="http://schemas.openxmlformats.org/officeDocument/2006/relationships" xmlns:p="http://schemas.openxmlformats.org/presentationml/2006/main">
  <p:tag name="DVSHAPEID" val="v5hMdQEns3tsziLHh0b87V"/>
</p:tagLst>
</file>

<file path=ppt/tags/tag527.xml><?xml version="1.0" encoding="utf-8"?>
<p:tagLst xmlns:a="http://schemas.openxmlformats.org/drawingml/2006/main" xmlns:r="http://schemas.openxmlformats.org/officeDocument/2006/relationships" xmlns:p="http://schemas.openxmlformats.org/presentationml/2006/main">
  <p:tag name="DVSHAPEID" val="rDsMyeG5NKYTUkOm24Pdih"/>
</p:tagLst>
</file>

<file path=ppt/tags/tag528.xml><?xml version="1.0" encoding="utf-8"?>
<p:tagLst xmlns:a="http://schemas.openxmlformats.org/drawingml/2006/main" xmlns:r="http://schemas.openxmlformats.org/officeDocument/2006/relationships" xmlns:p="http://schemas.openxmlformats.org/presentationml/2006/main">
  <p:tag name="DVSHAPEID" val="ItJov2ydwK2AEEkrhqGnfI"/>
</p:tagLst>
</file>

<file path=ppt/tags/tag529.xml><?xml version="1.0" encoding="utf-8"?>
<p:tagLst xmlns:a="http://schemas.openxmlformats.org/drawingml/2006/main" xmlns:r="http://schemas.openxmlformats.org/officeDocument/2006/relationships" xmlns:p="http://schemas.openxmlformats.org/presentationml/2006/main">
  <p:tag name="DVSHAPEID" val="tGoqTVX6iUC9VZ29JDwzde"/>
</p:tagLst>
</file>

<file path=ppt/tags/tag53.xml><?xml version="1.0" encoding="utf-8"?>
<p:tagLst xmlns:a="http://schemas.openxmlformats.org/drawingml/2006/main" xmlns:r="http://schemas.openxmlformats.org/officeDocument/2006/relationships" xmlns:p="http://schemas.openxmlformats.org/presentationml/2006/main">
  <p:tag name="DVSHAPEID" val="Eo9PMwePsrk1SGe9KXaTGD"/>
</p:tagLst>
</file>

<file path=ppt/tags/tag530.xml><?xml version="1.0" encoding="utf-8"?>
<p:tagLst xmlns:a="http://schemas.openxmlformats.org/drawingml/2006/main" xmlns:r="http://schemas.openxmlformats.org/officeDocument/2006/relationships" xmlns:p="http://schemas.openxmlformats.org/presentationml/2006/main">
  <p:tag name="DVSHAPEID" val="QkGa2BMpwV1ZZ3048Dgqr8"/>
</p:tagLst>
</file>

<file path=ppt/tags/tag531.xml><?xml version="1.0" encoding="utf-8"?>
<p:tagLst xmlns:a="http://schemas.openxmlformats.org/drawingml/2006/main" xmlns:r="http://schemas.openxmlformats.org/officeDocument/2006/relationships" xmlns:p="http://schemas.openxmlformats.org/presentationml/2006/main">
  <p:tag name="DVSHAPEID" val="YuJko7G2QFufP3KJTljTnG"/>
</p:tagLst>
</file>

<file path=ppt/tags/tag532.xml><?xml version="1.0" encoding="utf-8"?>
<p:tagLst xmlns:a="http://schemas.openxmlformats.org/drawingml/2006/main" xmlns:r="http://schemas.openxmlformats.org/officeDocument/2006/relationships" xmlns:p="http://schemas.openxmlformats.org/presentationml/2006/main">
  <p:tag name="DVSHAPEID" val="8V0Z9EuSjNMImcrIdEIt4l"/>
</p:tagLst>
</file>

<file path=ppt/tags/tag533.xml><?xml version="1.0" encoding="utf-8"?>
<p:tagLst xmlns:a="http://schemas.openxmlformats.org/drawingml/2006/main" xmlns:r="http://schemas.openxmlformats.org/officeDocument/2006/relationships" xmlns:p="http://schemas.openxmlformats.org/presentationml/2006/main">
  <p:tag name="DVSHAPEID" val="vKeWkpKU7yKhlNjpY2xXmH"/>
</p:tagLst>
</file>

<file path=ppt/tags/tag534.xml><?xml version="1.0" encoding="utf-8"?>
<p:tagLst xmlns:a="http://schemas.openxmlformats.org/drawingml/2006/main" xmlns:r="http://schemas.openxmlformats.org/officeDocument/2006/relationships" xmlns:p="http://schemas.openxmlformats.org/presentationml/2006/main">
  <p:tag name="DVSHAPEID" val="s6Hyia8EaTBNpgLcj58oGd"/>
</p:tagLst>
</file>

<file path=ppt/tags/tag535.xml><?xml version="1.0" encoding="utf-8"?>
<p:tagLst xmlns:a="http://schemas.openxmlformats.org/drawingml/2006/main" xmlns:r="http://schemas.openxmlformats.org/officeDocument/2006/relationships" xmlns:p="http://schemas.openxmlformats.org/presentationml/2006/main">
  <p:tag name="DVSHAPEID" val="Y4QDoOGGW7YNh7fM7zMsoQ"/>
</p:tagLst>
</file>

<file path=ppt/tags/tag536.xml><?xml version="1.0" encoding="utf-8"?>
<p:tagLst xmlns:a="http://schemas.openxmlformats.org/drawingml/2006/main" xmlns:r="http://schemas.openxmlformats.org/officeDocument/2006/relationships" xmlns:p="http://schemas.openxmlformats.org/presentationml/2006/main">
  <p:tag name="DVSHAPEID" val="Gyn3EMIsPX1f8DHFMkYtXu"/>
</p:tagLst>
</file>

<file path=ppt/tags/tag537.xml><?xml version="1.0" encoding="utf-8"?>
<p:tagLst xmlns:a="http://schemas.openxmlformats.org/drawingml/2006/main" xmlns:r="http://schemas.openxmlformats.org/officeDocument/2006/relationships" xmlns:p="http://schemas.openxmlformats.org/presentationml/2006/main">
  <p:tag name="DVSHAPEID" val="OBZDXxYzCdP7ohfk9TYth1"/>
</p:tagLst>
</file>

<file path=ppt/tags/tag538.xml><?xml version="1.0" encoding="utf-8"?>
<p:tagLst xmlns:a="http://schemas.openxmlformats.org/drawingml/2006/main" xmlns:r="http://schemas.openxmlformats.org/officeDocument/2006/relationships" xmlns:p="http://schemas.openxmlformats.org/presentationml/2006/main">
  <p:tag name="DVSHAPEID" val="M1YC4sMruUSbKM40PatflO"/>
</p:tagLst>
</file>

<file path=ppt/tags/tag539.xml><?xml version="1.0" encoding="utf-8"?>
<p:tagLst xmlns:a="http://schemas.openxmlformats.org/drawingml/2006/main" xmlns:r="http://schemas.openxmlformats.org/officeDocument/2006/relationships" xmlns:p="http://schemas.openxmlformats.org/presentationml/2006/main">
  <p:tag name="DVSHAPEID" val="q1fppra4vucNPXFkswMaIU"/>
</p:tagLst>
</file>

<file path=ppt/tags/tag54.xml><?xml version="1.0" encoding="utf-8"?>
<p:tagLst xmlns:a="http://schemas.openxmlformats.org/drawingml/2006/main" xmlns:r="http://schemas.openxmlformats.org/officeDocument/2006/relationships" xmlns:p="http://schemas.openxmlformats.org/presentationml/2006/main">
  <p:tag name="DVSHAPEID" val="hGt1xSNvsPAVny69GNdjX2"/>
</p:tagLst>
</file>

<file path=ppt/tags/tag540.xml><?xml version="1.0" encoding="utf-8"?>
<p:tagLst xmlns:a="http://schemas.openxmlformats.org/drawingml/2006/main" xmlns:r="http://schemas.openxmlformats.org/officeDocument/2006/relationships" xmlns:p="http://schemas.openxmlformats.org/presentationml/2006/main">
  <p:tag name="DVSHAPEID" val="ecxtg94NZ1FYBXmF2khqpo"/>
</p:tagLst>
</file>

<file path=ppt/tags/tag541.xml><?xml version="1.0" encoding="utf-8"?>
<p:tagLst xmlns:a="http://schemas.openxmlformats.org/drawingml/2006/main" xmlns:r="http://schemas.openxmlformats.org/officeDocument/2006/relationships" xmlns:p="http://schemas.openxmlformats.org/presentationml/2006/main">
  <p:tag name="DVSHAPEID" val="ZXW6luIXta5wM2RWb0ZHua"/>
</p:tagLst>
</file>

<file path=ppt/tags/tag542.xml><?xml version="1.0" encoding="utf-8"?>
<p:tagLst xmlns:a="http://schemas.openxmlformats.org/drawingml/2006/main" xmlns:r="http://schemas.openxmlformats.org/officeDocument/2006/relationships" xmlns:p="http://schemas.openxmlformats.org/presentationml/2006/main">
  <p:tag name="DVSHAPEID" val="7QlIYNtrThuQcAw9OA52yv"/>
</p:tagLst>
</file>

<file path=ppt/tags/tag543.xml><?xml version="1.0" encoding="utf-8"?>
<p:tagLst xmlns:a="http://schemas.openxmlformats.org/drawingml/2006/main" xmlns:r="http://schemas.openxmlformats.org/officeDocument/2006/relationships" xmlns:p="http://schemas.openxmlformats.org/presentationml/2006/main">
  <p:tag name="DVSHAPEID" val="S5akN59gqIUOP6LCwUt1gO"/>
</p:tagLst>
</file>

<file path=ppt/tags/tag544.xml><?xml version="1.0" encoding="utf-8"?>
<p:tagLst xmlns:a="http://schemas.openxmlformats.org/drawingml/2006/main" xmlns:r="http://schemas.openxmlformats.org/officeDocument/2006/relationships" xmlns:p="http://schemas.openxmlformats.org/presentationml/2006/main">
  <p:tag name="DVSHAPEID" val="2WQhq1cpBsCBXgxDZoiDRL"/>
</p:tagLst>
</file>

<file path=ppt/tags/tag545.xml><?xml version="1.0" encoding="utf-8"?>
<p:tagLst xmlns:a="http://schemas.openxmlformats.org/drawingml/2006/main" xmlns:r="http://schemas.openxmlformats.org/officeDocument/2006/relationships" xmlns:p="http://schemas.openxmlformats.org/presentationml/2006/main">
  <p:tag name="DVSHAPEID" val="VnKqob3aywf43etwF7416s"/>
</p:tagLst>
</file>

<file path=ppt/tags/tag546.xml><?xml version="1.0" encoding="utf-8"?>
<p:tagLst xmlns:a="http://schemas.openxmlformats.org/drawingml/2006/main" xmlns:r="http://schemas.openxmlformats.org/officeDocument/2006/relationships" xmlns:p="http://schemas.openxmlformats.org/presentationml/2006/main">
  <p:tag name="DVSHAPEID" val="ce8u5SV5JDXg0sw0D0lqT5"/>
</p:tagLst>
</file>

<file path=ppt/tags/tag547.xml><?xml version="1.0" encoding="utf-8"?>
<p:tagLst xmlns:a="http://schemas.openxmlformats.org/drawingml/2006/main" xmlns:r="http://schemas.openxmlformats.org/officeDocument/2006/relationships" xmlns:p="http://schemas.openxmlformats.org/presentationml/2006/main">
  <p:tag name="DVSHAPEID" val="mTdjatIayPEtawhT6bfsNC"/>
</p:tagLst>
</file>

<file path=ppt/tags/tag548.xml><?xml version="1.0" encoding="utf-8"?>
<p:tagLst xmlns:a="http://schemas.openxmlformats.org/drawingml/2006/main" xmlns:r="http://schemas.openxmlformats.org/officeDocument/2006/relationships" xmlns:p="http://schemas.openxmlformats.org/presentationml/2006/main">
  <p:tag name="DVSHAPEID" val="7Md1ZFu4FGy7RehMIrmy47"/>
</p:tagLst>
</file>

<file path=ppt/tags/tag549.xml><?xml version="1.0" encoding="utf-8"?>
<p:tagLst xmlns:a="http://schemas.openxmlformats.org/drawingml/2006/main" xmlns:r="http://schemas.openxmlformats.org/officeDocument/2006/relationships" xmlns:p="http://schemas.openxmlformats.org/presentationml/2006/main">
  <p:tag name="DVSHAPEID" val="BxhZIJUabrhKLq58t3GuaY"/>
</p:tagLst>
</file>

<file path=ppt/tags/tag55.xml><?xml version="1.0" encoding="utf-8"?>
<p:tagLst xmlns:a="http://schemas.openxmlformats.org/drawingml/2006/main" xmlns:r="http://schemas.openxmlformats.org/officeDocument/2006/relationships" xmlns:p="http://schemas.openxmlformats.org/presentationml/2006/main">
  <p:tag name="DVSHAPEID" val="KnNHjvXlB0b06slKZl1WYu"/>
</p:tagLst>
</file>

<file path=ppt/tags/tag550.xml><?xml version="1.0" encoding="utf-8"?>
<p:tagLst xmlns:a="http://schemas.openxmlformats.org/drawingml/2006/main" xmlns:r="http://schemas.openxmlformats.org/officeDocument/2006/relationships" xmlns:p="http://schemas.openxmlformats.org/presentationml/2006/main">
  <p:tag name="DVSHAPEID" val="V3E3CjtO6fx0bGKZXL9vu7"/>
</p:tagLst>
</file>

<file path=ppt/tags/tag551.xml><?xml version="1.0" encoding="utf-8"?>
<p:tagLst xmlns:a="http://schemas.openxmlformats.org/drawingml/2006/main" xmlns:r="http://schemas.openxmlformats.org/officeDocument/2006/relationships" xmlns:p="http://schemas.openxmlformats.org/presentationml/2006/main">
  <p:tag name="DVSHAPEID" val="P7sRHzXjRzWCCelE6AGnk2"/>
</p:tagLst>
</file>

<file path=ppt/tags/tag552.xml><?xml version="1.0" encoding="utf-8"?>
<p:tagLst xmlns:a="http://schemas.openxmlformats.org/drawingml/2006/main" xmlns:r="http://schemas.openxmlformats.org/officeDocument/2006/relationships" xmlns:p="http://schemas.openxmlformats.org/presentationml/2006/main">
  <p:tag name="DVSHAPEID" val="cLfpou5VlFtNdwALCTQMnY"/>
</p:tagLst>
</file>

<file path=ppt/tags/tag553.xml><?xml version="1.0" encoding="utf-8"?>
<p:tagLst xmlns:a="http://schemas.openxmlformats.org/drawingml/2006/main" xmlns:r="http://schemas.openxmlformats.org/officeDocument/2006/relationships" xmlns:p="http://schemas.openxmlformats.org/presentationml/2006/main">
  <p:tag name="DVSHAPEID" val="3y4vEiEzO7MNVHCibtdWeh"/>
</p:tagLst>
</file>

<file path=ppt/tags/tag554.xml><?xml version="1.0" encoding="utf-8"?>
<p:tagLst xmlns:a="http://schemas.openxmlformats.org/drawingml/2006/main" xmlns:r="http://schemas.openxmlformats.org/officeDocument/2006/relationships" xmlns:p="http://schemas.openxmlformats.org/presentationml/2006/main">
  <p:tag name="DVSHAPEID" val="8O0O4lXNwyFdIGkSPNhLRm"/>
</p:tagLst>
</file>

<file path=ppt/tags/tag555.xml><?xml version="1.0" encoding="utf-8"?>
<p:tagLst xmlns:a="http://schemas.openxmlformats.org/drawingml/2006/main" xmlns:r="http://schemas.openxmlformats.org/officeDocument/2006/relationships" xmlns:p="http://schemas.openxmlformats.org/presentationml/2006/main">
  <p:tag name="DVSHAPEID" val="1qBS9kImzrKMpguPdjB1Ae"/>
</p:tagLst>
</file>

<file path=ppt/tags/tag556.xml><?xml version="1.0" encoding="utf-8"?>
<p:tagLst xmlns:a="http://schemas.openxmlformats.org/drawingml/2006/main" xmlns:r="http://schemas.openxmlformats.org/officeDocument/2006/relationships" xmlns:p="http://schemas.openxmlformats.org/presentationml/2006/main">
  <p:tag name="DVSHAPEID" val="7HZVXiDpEsqMMAdcbD4aYd"/>
</p:tagLst>
</file>

<file path=ppt/tags/tag557.xml><?xml version="1.0" encoding="utf-8"?>
<p:tagLst xmlns:a="http://schemas.openxmlformats.org/drawingml/2006/main" xmlns:r="http://schemas.openxmlformats.org/officeDocument/2006/relationships" xmlns:p="http://schemas.openxmlformats.org/presentationml/2006/main">
  <p:tag name="DVSHAPEID" val="tVh4n0zYaPLNiUTenqI9Mh"/>
</p:tagLst>
</file>

<file path=ppt/tags/tag558.xml><?xml version="1.0" encoding="utf-8"?>
<p:tagLst xmlns:a="http://schemas.openxmlformats.org/drawingml/2006/main" xmlns:r="http://schemas.openxmlformats.org/officeDocument/2006/relationships" xmlns:p="http://schemas.openxmlformats.org/presentationml/2006/main">
  <p:tag name="DVSHAPEID" val="lCtUC17YWqfTd3DSUDQGiA"/>
</p:tagLst>
</file>

<file path=ppt/tags/tag559.xml><?xml version="1.0" encoding="utf-8"?>
<p:tagLst xmlns:a="http://schemas.openxmlformats.org/drawingml/2006/main" xmlns:r="http://schemas.openxmlformats.org/officeDocument/2006/relationships" xmlns:p="http://schemas.openxmlformats.org/presentationml/2006/main">
  <p:tag name="DVSHAPEID" val="1ZiiiXgErPrcAFBtnxRcTk"/>
</p:tagLst>
</file>

<file path=ppt/tags/tag56.xml><?xml version="1.0" encoding="utf-8"?>
<p:tagLst xmlns:a="http://schemas.openxmlformats.org/drawingml/2006/main" xmlns:r="http://schemas.openxmlformats.org/officeDocument/2006/relationships" xmlns:p="http://schemas.openxmlformats.org/presentationml/2006/main">
  <p:tag name="DVSHAPEID" val="rXjG3AhnFnFeW5dPziy7ez"/>
</p:tagLst>
</file>

<file path=ppt/tags/tag560.xml><?xml version="1.0" encoding="utf-8"?>
<p:tagLst xmlns:a="http://schemas.openxmlformats.org/drawingml/2006/main" xmlns:r="http://schemas.openxmlformats.org/officeDocument/2006/relationships" xmlns:p="http://schemas.openxmlformats.org/presentationml/2006/main">
  <p:tag name="DVSHAPEID" val="yoGPAuv4j5ZLAuCjJ9HhZp"/>
</p:tagLst>
</file>

<file path=ppt/tags/tag561.xml><?xml version="1.0" encoding="utf-8"?>
<p:tagLst xmlns:a="http://schemas.openxmlformats.org/drawingml/2006/main" xmlns:r="http://schemas.openxmlformats.org/officeDocument/2006/relationships" xmlns:p="http://schemas.openxmlformats.org/presentationml/2006/main">
  <p:tag name="DVSHAPEID" val="s1tYhqgiP5GHrTCsnL8mwl"/>
</p:tagLst>
</file>

<file path=ppt/tags/tag562.xml><?xml version="1.0" encoding="utf-8"?>
<p:tagLst xmlns:a="http://schemas.openxmlformats.org/drawingml/2006/main" xmlns:r="http://schemas.openxmlformats.org/officeDocument/2006/relationships" xmlns:p="http://schemas.openxmlformats.org/presentationml/2006/main">
  <p:tag name="DVSHAPEID" val="cO46R3OHuBl8WFmBc4O0gT"/>
</p:tagLst>
</file>

<file path=ppt/tags/tag563.xml><?xml version="1.0" encoding="utf-8"?>
<p:tagLst xmlns:a="http://schemas.openxmlformats.org/drawingml/2006/main" xmlns:r="http://schemas.openxmlformats.org/officeDocument/2006/relationships" xmlns:p="http://schemas.openxmlformats.org/presentationml/2006/main">
  <p:tag name="DVSHAPEID" val="4T2IHgMW9CT6OEUazct7B5"/>
</p:tagLst>
</file>

<file path=ppt/tags/tag564.xml><?xml version="1.0" encoding="utf-8"?>
<p:tagLst xmlns:a="http://schemas.openxmlformats.org/drawingml/2006/main" xmlns:r="http://schemas.openxmlformats.org/officeDocument/2006/relationships" xmlns:p="http://schemas.openxmlformats.org/presentationml/2006/main">
  <p:tag name="DVSHAPEID" val="liXX6Lz3xv5jKa38myVysI"/>
</p:tagLst>
</file>

<file path=ppt/tags/tag565.xml><?xml version="1.0" encoding="utf-8"?>
<p:tagLst xmlns:a="http://schemas.openxmlformats.org/drawingml/2006/main" xmlns:r="http://schemas.openxmlformats.org/officeDocument/2006/relationships" xmlns:p="http://schemas.openxmlformats.org/presentationml/2006/main">
  <p:tag name="DVSHAPEID" val="ePQHH1vCx8hZxKLK90m55n"/>
</p:tagLst>
</file>

<file path=ppt/tags/tag566.xml><?xml version="1.0" encoding="utf-8"?>
<p:tagLst xmlns:a="http://schemas.openxmlformats.org/drawingml/2006/main" xmlns:r="http://schemas.openxmlformats.org/officeDocument/2006/relationships" xmlns:p="http://schemas.openxmlformats.org/presentationml/2006/main">
  <p:tag name="DVSHAPEID" val="0uUK7rQUc3CD476o4xyVYX"/>
</p:tagLst>
</file>

<file path=ppt/tags/tag567.xml><?xml version="1.0" encoding="utf-8"?>
<p:tagLst xmlns:a="http://schemas.openxmlformats.org/drawingml/2006/main" xmlns:r="http://schemas.openxmlformats.org/officeDocument/2006/relationships" xmlns:p="http://schemas.openxmlformats.org/presentationml/2006/main">
  <p:tag name="DVSHAPEID" val="1LCjmCoUbnDQPmNWU3LCVe"/>
</p:tagLst>
</file>

<file path=ppt/tags/tag568.xml><?xml version="1.0" encoding="utf-8"?>
<p:tagLst xmlns:a="http://schemas.openxmlformats.org/drawingml/2006/main" xmlns:r="http://schemas.openxmlformats.org/officeDocument/2006/relationships" xmlns:p="http://schemas.openxmlformats.org/presentationml/2006/main">
  <p:tag name="DVSHAPEID" val="gOpX2k1PaqW93Edl0Cznaa"/>
</p:tagLst>
</file>

<file path=ppt/tags/tag569.xml><?xml version="1.0" encoding="utf-8"?>
<p:tagLst xmlns:a="http://schemas.openxmlformats.org/drawingml/2006/main" xmlns:r="http://schemas.openxmlformats.org/officeDocument/2006/relationships" xmlns:p="http://schemas.openxmlformats.org/presentationml/2006/main">
  <p:tag name="DVSHAPEID" val="lxP0LEkSxXXEIIMkRkp2p3"/>
</p:tagLst>
</file>

<file path=ppt/tags/tag57.xml><?xml version="1.0" encoding="utf-8"?>
<p:tagLst xmlns:a="http://schemas.openxmlformats.org/drawingml/2006/main" xmlns:r="http://schemas.openxmlformats.org/officeDocument/2006/relationships" xmlns:p="http://schemas.openxmlformats.org/presentationml/2006/main">
  <p:tag name="DVSHAPEID" val="JmrDOVOSh03fWQoDrn3dlN"/>
</p:tagLst>
</file>

<file path=ppt/tags/tag570.xml><?xml version="1.0" encoding="utf-8"?>
<p:tagLst xmlns:a="http://schemas.openxmlformats.org/drawingml/2006/main" xmlns:r="http://schemas.openxmlformats.org/officeDocument/2006/relationships" xmlns:p="http://schemas.openxmlformats.org/presentationml/2006/main">
  <p:tag name="DVSHAPEID" val="Kp2Ra5UXh7f6sS81zmvhSY"/>
</p:tagLst>
</file>

<file path=ppt/tags/tag571.xml><?xml version="1.0" encoding="utf-8"?>
<p:tagLst xmlns:a="http://schemas.openxmlformats.org/drawingml/2006/main" xmlns:r="http://schemas.openxmlformats.org/officeDocument/2006/relationships" xmlns:p="http://schemas.openxmlformats.org/presentationml/2006/main">
  <p:tag name="DVSHAPEID" val="cpVuzFKfX7LiNpYTueXAFP"/>
</p:tagLst>
</file>

<file path=ppt/tags/tag572.xml><?xml version="1.0" encoding="utf-8"?>
<p:tagLst xmlns:a="http://schemas.openxmlformats.org/drawingml/2006/main" xmlns:r="http://schemas.openxmlformats.org/officeDocument/2006/relationships" xmlns:p="http://schemas.openxmlformats.org/presentationml/2006/main">
  <p:tag name="DVSHAPEID" val="pCgTcPL2x7bLdDWFved2a7"/>
</p:tagLst>
</file>

<file path=ppt/tags/tag573.xml><?xml version="1.0" encoding="utf-8"?>
<p:tagLst xmlns:a="http://schemas.openxmlformats.org/drawingml/2006/main" xmlns:r="http://schemas.openxmlformats.org/officeDocument/2006/relationships" xmlns:p="http://schemas.openxmlformats.org/presentationml/2006/main">
  <p:tag name="DVSHAPEID" val="ka5I3FShjijmZieGtVtUAD"/>
</p:tagLst>
</file>

<file path=ppt/tags/tag574.xml><?xml version="1.0" encoding="utf-8"?>
<p:tagLst xmlns:a="http://schemas.openxmlformats.org/drawingml/2006/main" xmlns:r="http://schemas.openxmlformats.org/officeDocument/2006/relationships" xmlns:p="http://schemas.openxmlformats.org/presentationml/2006/main">
  <p:tag name="DVSHAPEID" val="61bkWPIJmCEii5NtL5agOT"/>
</p:tagLst>
</file>

<file path=ppt/tags/tag575.xml><?xml version="1.0" encoding="utf-8"?>
<p:tagLst xmlns:a="http://schemas.openxmlformats.org/drawingml/2006/main" xmlns:r="http://schemas.openxmlformats.org/officeDocument/2006/relationships" xmlns:p="http://schemas.openxmlformats.org/presentationml/2006/main">
  <p:tag name="DVSHAPEID" val="rQEErPLhyfxH33xJI3yAVG"/>
</p:tagLst>
</file>

<file path=ppt/tags/tag576.xml><?xml version="1.0" encoding="utf-8"?>
<p:tagLst xmlns:a="http://schemas.openxmlformats.org/drawingml/2006/main" xmlns:r="http://schemas.openxmlformats.org/officeDocument/2006/relationships" xmlns:p="http://schemas.openxmlformats.org/presentationml/2006/main">
  <p:tag name="DVSHAPEID" val="HH09S09oKkOdAkFioTX54p"/>
</p:tagLst>
</file>

<file path=ppt/tags/tag577.xml><?xml version="1.0" encoding="utf-8"?>
<p:tagLst xmlns:a="http://schemas.openxmlformats.org/drawingml/2006/main" xmlns:r="http://schemas.openxmlformats.org/officeDocument/2006/relationships" xmlns:p="http://schemas.openxmlformats.org/presentationml/2006/main">
  <p:tag name="DVSHAPEID" val="KA1KW2m7HeYL8WDiXL7auc"/>
</p:tagLst>
</file>

<file path=ppt/tags/tag578.xml><?xml version="1.0" encoding="utf-8"?>
<p:tagLst xmlns:a="http://schemas.openxmlformats.org/drawingml/2006/main" xmlns:r="http://schemas.openxmlformats.org/officeDocument/2006/relationships" xmlns:p="http://schemas.openxmlformats.org/presentationml/2006/main">
  <p:tag name="DVSHAPEID" val="SQtc3pFFCPCiWp78371CCA"/>
</p:tagLst>
</file>

<file path=ppt/tags/tag579.xml><?xml version="1.0" encoding="utf-8"?>
<p:tagLst xmlns:a="http://schemas.openxmlformats.org/drawingml/2006/main" xmlns:r="http://schemas.openxmlformats.org/officeDocument/2006/relationships" xmlns:p="http://schemas.openxmlformats.org/presentationml/2006/main">
  <p:tag name="DVSHAPEID" val="fObIF5VcXTUyHbgJYXs2B8"/>
</p:tagLst>
</file>

<file path=ppt/tags/tag58.xml><?xml version="1.0" encoding="utf-8"?>
<p:tagLst xmlns:a="http://schemas.openxmlformats.org/drawingml/2006/main" xmlns:r="http://schemas.openxmlformats.org/officeDocument/2006/relationships" xmlns:p="http://schemas.openxmlformats.org/presentationml/2006/main">
  <p:tag name="DVSHAPEID" val="kSwfx9LJoRfSdXeqMlzN6E"/>
</p:tagLst>
</file>

<file path=ppt/tags/tag580.xml><?xml version="1.0" encoding="utf-8"?>
<p:tagLst xmlns:a="http://schemas.openxmlformats.org/drawingml/2006/main" xmlns:r="http://schemas.openxmlformats.org/officeDocument/2006/relationships" xmlns:p="http://schemas.openxmlformats.org/presentationml/2006/main">
  <p:tag name="DVSHAPEID" val="9Q0daPH09SAiBE1kKzJpSI"/>
</p:tagLst>
</file>

<file path=ppt/tags/tag581.xml><?xml version="1.0" encoding="utf-8"?>
<p:tagLst xmlns:a="http://schemas.openxmlformats.org/drawingml/2006/main" xmlns:r="http://schemas.openxmlformats.org/officeDocument/2006/relationships" xmlns:p="http://schemas.openxmlformats.org/presentationml/2006/main">
  <p:tag name="DVSHAPEID" val="noIWRk94azY6FkIrV6vXK2"/>
</p:tagLst>
</file>

<file path=ppt/tags/tag582.xml><?xml version="1.0" encoding="utf-8"?>
<p:tagLst xmlns:a="http://schemas.openxmlformats.org/drawingml/2006/main" xmlns:r="http://schemas.openxmlformats.org/officeDocument/2006/relationships" xmlns:p="http://schemas.openxmlformats.org/presentationml/2006/main">
  <p:tag name="DVSHAPEID" val="XpzCIDcTjcfqtBveXmQ4H0"/>
</p:tagLst>
</file>

<file path=ppt/tags/tag583.xml><?xml version="1.0" encoding="utf-8"?>
<p:tagLst xmlns:a="http://schemas.openxmlformats.org/drawingml/2006/main" xmlns:r="http://schemas.openxmlformats.org/officeDocument/2006/relationships" xmlns:p="http://schemas.openxmlformats.org/presentationml/2006/main">
  <p:tag name="DVSHAPEID" val="juYGCiDCTVYkqimfBvRggM"/>
</p:tagLst>
</file>

<file path=ppt/tags/tag584.xml><?xml version="1.0" encoding="utf-8"?>
<p:tagLst xmlns:a="http://schemas.openxmlformats.org/drawingml/2006/main" xmlns:r="http://schemas.openxmlformats.org/officeDocument/2006/relationships" xmlns:p="http://schemas.openxmlformats.org/presentationml/2006/main">
  <p:tag name="DVSHAPEID" val="QfR6WH896FlX65D21TfGik"/>
</p:tagLst>
</file>

<file path=ppt/tags/tag585.xml><?xml version="1.0" encoding="utf-8"?>
<p:tagLst xmlns:a="http://schemas.openxmlformats.org/drawingml/2006/main" xmlns:r="http://schemas.openxmlformats.org/officeDocument/2006/relationships" xmlns:p="http://schemas.openxmlformats.org/presentationml/2006/main">
  <p:tag name="DVSHAPEID" val="s8bcRIKldqJwDJOvmWtKOi"/>
</p:tagLst>
</file>

<file path=ppt/tags/tag586.xml><?xml version="1.0" encoding="utf-8"?>
<p:tagLst xmlns:a="http://schemas.openxmlformats.org/drawingml/2006/main" xmlns:r="http://schemas.openxmlformats.org/officeDocument/2006/relationships" xmlns:p="http://schemas.openxmlformats.org/presentationml/2006/main">
  <p:tag name="DVSHAPEID" val="ZschBztY1AuwNIVJPqoLsU"/>
</p:tagLst>
</file>

<file path=ppt/tags/tag587.xml><?xml version="1.0" encoding="utf-8"?>
<p:tagLst xmlns:a="http://schemas.openxmlformats.org/drawingml/2006/main" xmlns:r="http://schemas.openxmlformats.org/officeDocument/2006/relationships" xmlns:p="http://schemas.openxmlformats.org/presentationml/2006/main">
  <p:tag name="DVSHAPEID" val="ezrUdwwicxv99I0A6bRfp9"/>
</p:tagLst>
</file>

<file path=ppt/tags/tag588.xml><?xml version="1.0" encoding="utf-8"?>
<p:tagLst xmlns:a="http://schemas.openxmlformats.org/drawingml/2006/main" xmlns:r="http://schemas.openxmlformats.org/officeDocument/2006/relationships" xmlns:p="http://schemas.openxmlformats.org/presentationml/2006/main">
  <p:tag name="DVSHAPEID" val="17V6zD73m3Q5eCPHmXrInX"/>
</p:tagLst>
</file>

<file path=ppt/tags/tag589.xml><?xml version="1.0" encoding="utf-8"?>
<p:tagLst xmlns:a="http://schemas.openxmlformats.org/drawingml/2006/main" xmlns:r="http://schemas.openxmlformats.org/officeDocument/2006/relationships" xmlns:p="http://schemas.openxmlformats.org/presentationml/2006/main">
  <p:tag name="DVSHAPEID" val="0DzdIekcUdv5xkY7WSb9as"/>
</p:tagLst>
</file>

<file path=ppt/tags/tag59.xml><?xml version="1.0" encoding="utf-8"?>
<p:tagLst xmlns:a="http://schemas.openxmlformats.org/drawingml/2006/main" xmlns:r="http://schemas.openxmlformats.org/officeDocument/2006/relationships" xmlns:p="http://schemas.openxmlformats.org/presentationml/2006/main">
  <p:tag name="DVSHAPEID" val="aG9nrWQa31eV1z6yoE6yCc"/>
</p:tagLst>
</file>

<file path=ppt/tags/tag590.xml><?xml version="1.0" encoding="utf-8"?>
<p:tagLst xmlns:a="http://schemas.openxmlformats.org/drawingml/2006/main" xmlns:r="http://schemas.openxmlformats.org/officeDocument/2006/relationships" xmlns:p="http://schemas.openxmlformats.org/presentationml/2006/main">
  <p:tag name="DVSHAPEID" val="j4tnLoPTNGL46hwmUSI99C"/>
</p:tagLst>
</file>

<file path=ppt/tags/tag591.xml><?xml version="1.0" encoding="utf-8"?>
<p:tagLst xmlns:a="http://schemas.openxmlformats.org/drawingml/2006/main" xmlns:r="http://schemas.openxmlformats.org/officeDocument/2006/relationships" xmlns:p="http://schemas.openxmlformats.org/presentationml/2006/main">
  <p:tag name="DVSHAPEID" val="z95uIe0yweNxkuJltWn0pO"/>
</p:tagLst>
</file>

<file path=ppt/tags/tag592.xml><?xml version="1.0" encoding="utf-8"?>
<p:tagLst xmlns:a="http://schemas.openxmlformats.org/drawingml/2006/main" xmlns:r="http://schemas.openxmlformats.org/officeDocument/2006/relationships" xmlns:p="http://schemas.openxmlformats.org/presentationml/2006/main">
  <p:tag name="DVSHAPEID" val="jtdGAAYjq0iGukigFASfaw"/>
</p:tagLst>
</file>

<file path=ppt/tags/tag593.xml><?xml version="1.0" encoding="utf-8"?>
<p:tagLst xmlns:a="http://schemas.openxmlformats.org/drawingml/2006/main" xmlns:r="http://schemas.openxmlformats.org/officeDocument/2006/relationships" xmlns:p="http://schemas.openxmlformats.org/presentationml/2006/main">
  <p:tag name="DVSHAPEID" val="hyX1CzpMM8dLPBg2DpAdOM"/>
</p:tagLst>
</file>

<file path=ppt/tags/tag594.xml><?xml version="1.0" encoding="utf-8"?>
<p:tagLst xmlns:a="http://schemas.openxmlformats.org/drawingml/2006/main" xmlns:r="http://schemas.openxmlformats.org/officeDocument/2006/relationships" xmlns:p="http://schemas.openxmlformats.org/presentationml/2006/main">
  <p:tag name="DVSHAPEID" val="fD0p3cgN7aDNcEIyYoTDe9"/>
</p:tagLst>
</file>

<file path=ppt/tags/tag595.xml><?xml version="1.0" encoding="utf-8"?>
<p:tagLst xmlns:a="http://schemas.openxmlformats.org/drawingml/2006/main" xmlns:r="http://schemas.openxmlformats.org/officeDocument/2006/relationships" xmlns:p="http://schemas.openxmlformats.org/presentationml/2006/main">
  <p:tag name="DVSHAPEID" val="tIuGZDWtEWIujk1dvcwY12"/>
</p:tagLst>
</file>

<file path=ppt/tags/tag596.xml><?xml version="1.0" encoding="utf-8"?>
<p:tagLst xmlns:a="http://schemas.openxmlformats.org/drawingml/2006/main" xmlns:r="http://schemas.openxmlformats.org/officeDocument/2006/relationships" xmlns:p="http://schemas.openxmlformats.org/presentationml/2006/main">
  <p:tag name="DVSHAPEID" val="71pCj5rbjay5aiUmcCQEvH"/>
</p:tagLst>
</file>

<file path=ppt/tags/tag597.xml><?xml version="1.0" encoding="utf-8"?>
<p:tagLst xmlns:a="http://schemas.openxmlformats.org/drawingml/2006/main" xmlns:r="http://schemas.openxmlformats.org/officeDocument/2006/relationships" xmlns:p="http://schemas.openxmlformats.org/presentationml/2006/main">
  <p:tag name="DVSHAPEID" val="5HkoxLSH7f8qAshnkR1sCy"/>
</p:tagLst>
</file>

<file path=ppt/tags/tag598.xml><?xml version="1.0" encoding="utf-8"?>
<p:tagLst xmlns:a="http://schemas.openxmlformats.org/drawingml/2006/main" xmlns:r="http://schemas.openxmlformats.org/officeDocument/2006/relationships" xmlns:p="http://schemas.openxmlformats.org/presentationml/2006/main">
  <p:tag name="DVSHAPEID" val="We9Ji9ZT8nwqWHhUxGiC2i"/>
</p:tagLst>
</file>

<file path=ppt/tags/tag599.xml><?xml version="1.0" encoding="utf-8"?>
<p:tagLst xmlns:a="http://schemas.openxmlformats.org/drawingml/2006/main" xmlns:r="http://schemas.openxmlformats.org/officeDocument/2006/relationships" xmlns:p="http://schemas.openxmlformats.org/presentationml/2006/main">
  <p:tag name="DVSHAPEID" val="WJHr5PiZC24xL6fOsJHe6L"/>
</p:tagLst>
</file>

<file path=ppt/tags/tag6.xml><?xml version="1.0" encoding="utf-8"?>
<p:tagLst xmlns:a="http://schemas.openxmlformats.org/drawingml/2006/main" xmlns:r="http://schemas.openxmlformats.org/officeDocument/2006/relationships" xmlns:p="http://schemas.openxmlformats.org/presentationml/2006/main">
  <p:tag name="DVSHAPEID" val="VZd5KgVG27HDBffgNLt30r"/>
</p:tagLst>
</file>

<file path=ppt/tags/tag60.xml><?xml version="1.0" encoding="utf-8"?>
<p:tagLst xmlns:a="http://schemas.openxmlformats.org/drawingml/2006/main" xmlns:r="http://schemas.openxmlformats.org/officeDocument/2006/relationships" xmlns:p="http://schemas.openxmlformats.org/presentationml/2006/main">
  <p:tag name="DVSHAPEID" val="04Cro0BIExHFHP59IPSdOe"/>
</p:tagLst>
</file>

<file path=ppt/tags/tag600.xml><?xml version="1.0" encoding="utf-8"?>
<p:tagLst xmlns:a="http://schemas.openxmlformats.org/drawingml/2006/main" xmlns:r="http://schemas.openxmlformats.org/officeDocument/2006/relationships" xmlns:p="http://schemas.openxmlformats.org/presentationml/2006/main">
  <p:tag name="DVSHAPEID" val="T9wz6pjk90vDip1Q3aA9Kt"/>
</p:tagLst>
</file>

<file path=ppt/tags/tag601.xml><?xml version="1.0" encoding="utf-8"?>
<p:tagLst xmlns:a="http://schemas.openxmlformats.org/drawingml/2006/main" xmlns:r="http://schemas.openxmlformats.org/officeDocument/2006/relationships" xmlns:p="http://schemas.openxmlformats.org/presentationml/2006/main">
  <p:tag name="DVSHAPEID" val="lpWbFJezUObbQxVwITFiT4"/>
</p:tagLst>
</file>

<file path=ppt/tags/tag602.xml><?xml version="1.0" encoding="utf-8"?>
<p:tagLst xmlns:a="http://schemas.openxmlformats.org/drawingml/2006/main" xmlns:r="http://schemas.openxmlformats.org/officeDocument/2006/relationships" xmlns:p="http://schemas.openxmlformats.org/presentationml/2006/main">
  <p:tag name="DVSHAPEID" val="18OPMBGxEX1pN6DVKA6A5H"/>
</p:tagLst>
</file>

<file path=ppt/tags/tag603.xml><?xml version="1.0" encoding="utf-8"?>
<p:tagLst xmlns:a="http://schemas.openxmlformats.org/drawingml/2006/main" xmlns:r="http://schemas.openxmlformats.org/officeDocument/2006/relationships" xmlns:p="http://schemas.openxmlformats.org/presentationml/2006/main">
  <p:tag name="DVSHAPEID" val="r6zuVxrHtsAhnNnPWCSn9e"/>
</p:tagLst>
</file>

<file path=ppt/tags/tag604.xml><?xml version="1.0" encoding="utf-8"?>
<p:tagLst xmlns:a="http://schemas.openxmlformats.org/drawingml/2006/main" xmlns:r="http://schemas.openxmlformats.org/officeDocument/2006/relationships" xmlns:p="http://schemas.openxmlformats.org/presentationml/2006/main">
  <p:tag name="DVSHAPEID" val="aqJOSN84biYkGHfiG95Wty"/>
</p:tagLst>
</file>

<file path=ppt/tags/tag605.xml><?xml version="1.0" encoding="utf-8"?>
<p:tagLst xmlns:a="http://schemas.openxmlformats.org/drawingml/2006/main" xmlns:r="http://schemas.openxmlformats.org/officeDocument/2006/relationships" xmlns:p="http://schemas.openxmlformats.org/presentationml/2006/main">
  <p:tag name="DVSHAPEID" val="OwJPyUDuIIxdW9K7EEyogi"/>
</p:tagLst>
</file>

<file path=ppt/tags/tag606.xml><?xml version="1.0" encoding="utf-8"?>
<p:tagLst xmlns:a="http://schemas.openxmlformats.org/drawingml/2006/main" xmlns:r="http://schemas.openxmlformats.org/officeDocument/2006/relationships" xmlns:p="http://schemas.openxmlformats.org/presentationml/2006/main">
  <p:tag name="DVSHAPEID" val="j37FAEWJidKBBd52fdrGAg"/>
</p:tagLst>
</file>

<file path=ppt/tags/tag607.xml><?xml version="1.0" encoding="utf-8"?>
<p:tagLst xmlns:a="http://schemas.openxmlformats.org/drawingml/2006/main" xmlns:r="http://schemas.openxmlformats.org/officeDocument/2006/relationships" xmlns:p="http://schemas.openxmlformats.org/presentationml/2006/main">
  <p:tag name="DVSHAPEID" val="MtK5xzuqn4iwdGISkZyYpk"/>
</p:tagLst>
</file>

<file path=ppt/tags/tag608.xml><?xml version="1.0" encoding="utf-8"?>
<p:tagLst xmlns:a="http://schemas.openxmlformats.org/drawingml/2006/main" xmlns:r="http://schemas.openxmlformats.org/officeDocument/2006/relationships" xmlns:p="http://schemas.openxmlformats.org/presentationml/2006/main">
  <p:tag name="DVSHAPEID" val="tlyx1CpkXAI2gDUu6nfSPF"/>
</p:tagLst>
</file>

<file path=ppt/tags/tag609.xml><?xml version="1.0" encoding="utf-8"?>
<p:tagLst xmlns:a="http://schemas.openxmlformats.org/drawingml/2006/main" xmlns:r="http://schemas.openxmlformats.org/officeDocument/2006/relationships" xmlns:p="http://schemas.openxmlformats.org/presentationml/2006/main">
  <p:tag name="DVSHAPEID" val="j50pkmTs8BQs0px0xS037H"/>
</p:tagLst>
</file>

<file path=ppt/tags/tag61.xml><?xml version="1.0" encoding="utf-8"?>
<p:tagLst xmlns:a="http://schemas.openxmlformats.org/drawingml/2006/main" xmlns:r="http://schemas.openxmlformats.org/officeDocument/2006/relationships" xmlns:p="http://schemas.openxmlformats.org/presentationml/2006/main">
  <p:tag name="DVSHAPEID" val="DiVFjdXUHy2YF5L0xPzknH"/>
</p:tagLst>
</file>

<file path=ppt/tags/tag610.xml><?xml version="1.0" encoding="utf-8"?>
<p:tagLst xmlns:a="http://schemas.openxmlformats.org/drawingml/2006/main" xmlns:r="http://schemas.openxmlformats.org/officeDocument/2006/relationships" xmlns:p="http://schemas.openxmlformats.org/presentationml/2006/main">
  <p:tag name="DVSHAPEID" val="Nap4XPSaJxvN2txCh3rvr6"/>
</p:tagLst>
</file>

<file path=ppt/tags/tag611.xml><?xml version="1.0" encoding="utf-8"?>
<p:tagLst xmlns:a="http://schemas.openxmlformats.org/drawingml/2006/main" xmlns:r="http://schemas.openxmlformats.org/officeDocument/2006/relationships" xmlns:p="http://schemas.openxmlformats.org/presentationml/2006/main">
  <p:tag name="DVSHAPEID" val="bNDvX6QnRMyBhPZfp4zXSj"/>
</p:tagLst>
</file>

<file path=ppt/tags/tag612.xml><?xml version="1.0" encoding="utf-8"?>
<p:tagLst xmlns:a="http://schemas.openxmlformats.org/drawingml/2006/main" xmlns:r="http://schemas.openxmlformats.org/officeDocument/2006/relationships" xmlns:p="http://schemas.openxmlformats.org/presentationml/2006/main">
  <p:tag name="DVSHAPEID" val="Xcn4tUAXBBgHYCqsRLklGI"/>
</p:tagLst>
</file>

<file path=ppt/tags/tag613.xml><?xml version="1.0" encoding="utf-8"?>
<p:tagLst xmlns:a="http://schemas.openxmlformats.org/drawingml/2006/main" xmlns:r="http://schemas.openxmlformats.org/officeDocument/2006/relationships" xmlns:p="http://schemas.openxmlformats.org/presentationml/2006/main">
  <p:tag name="DVSHAPEID" val="fqcHD2EmVueSQr8TDVNTaW"/>
</p:tagLst>
</file>

<file path=ppt/tags/tag614.xml><?xml version="1.0" encoding="utf-8"?>
<p:tagLst xmlns:a="http://schemas.openxmlformats.org/drawingml/2006/main" xmlns:r="http://schemas.openxmlformats.org/officeDocument/2006/relationships" xmlns:p="http://schemas.openxmlformats.org/presentationml/2006/main">
  <p:tag name="DVSHAPEID" val="kzRnOWcNCwDeXWSLhxjfFM"/>
</p:tagLst>
</file>

<file path=ppt/tags/tag615.xml><?xml version="1.0" encoding="utf-8"?>
<p:tagLst xmlns:a="http://schemas.openxmlformats.org/drawingml/2006/main" xmlns:r="http://schemas.openxmlformats.org/officeDocument/2006/relationships" xmlns:p="http://schemas.openxmlformats.org/presentationml/2006/main">
  <p:tag name="DVSHAPEID" val="t6LZjY8pyNyi5CQfdHa7RH"/>
</p:tagLst>
</file>

<file path=ppt/tags/tag616.xml><?xml version="1.0" encoding="utf-8"?>
<p:tagLst xmlns:a="http://schemas.openxmlformats.org/drawingml/2006/main" xmlns:r="http://schemas.openxmlformats.org/officeDocument/2006/relationships" xmlns:p="http://schemas.openxmlformats.org/presentationml/2006/main">
  <p:tag name="DVSHAPEID" val="fBtb0REfzVhy6KBPDdFdYQ"/>
</p:tagLst>
</file>

<file path=ppt/tags/tag617.xml><?xml version="1.0" encoding="utf-8"?>
<p:tagLst xmlns:a="http://schemas.openxmlformats.org/drawingml/2006/main" xmlns:r="http://schemas.openxmlformats.org/officeDocument/2006/relationships" xmlns:p="http://schemas.openxmlformats.org/presentationml/2006/main">
  <p:tag name="DVSHAPEID" val="GEQfV1kC5xULRav8YhKjdD"/>
</p:tagLst>
</file>

<file path=ppt/tags/tag618.xml><?xml version="1.0" encoding="utf-8"?>
<p:tagLst xmlns:a="http://schemas.openxmlformats.org/drawingml/2006/main" xmlns:r="http://schemas.openxmlformats.org/officeDocument/2006/relationships" xmlns:p="http://schemas.openxmlformats.org/presentationml/2006/main">
  <p:tag name="DVSHAPEID" val="1xv5En4WsEJoVPlLVDUWPJ"/>
</p:tagLst>
</file>

<file path=ppt/tags/tag619.xml><?xml version="1.0" encoding="utf-8"?>
<p:tagLst xmlns:a="http://schemas.openxmlformats.org/drawingml/2006/main" xmlns:r="http://schemas.openxmlformats.org/officeDocument/2006/relationships" xmlns:p="http://schemas.openxmlformats.org/presentationml/2006/main">
  <p:tag name="DVSHAPEID" val="DkSqjufosEC2DjKPmWy84g"/>
</p:tagLst>
</file>

<file path=ppt/tags/tag62.xml><?xml version="1.0" encoding="utf-8"?>
<p:tagLst xmlns:a="http://schemas.openxmlformats.org/drawingml/2006/main" xmlns:r="http://schemas.openxmlformats.org/officeDocument/2006/relationships" xmlns:p="http://schemas.openxmlformats.org/presentationml/2006/main">
  <p:tag name="DVSHAPEID" val="elRgteWgFonMqkvIHoLJP9"/>
</p:tagLst>
</file>

<file path=ppt/tags/tag620.xml><?xml version="1.0" encoding="utf-8"?>
<p:tagLst xmlns:a="http://schemas.openxmlformats.org/drawingml/2006/main" xmlns:r="http://schemas.openxmlformats.org/officeDocument/2006/relationships" xmlns:p="http://schemas.openxmlformats.org/presentationml/2006/main">
  <p:tag name="DVSHAPEID" val="2sfGMcl7ohNhTacd4zG4b4"/>
</p:tagLst>
</file>

<file path=ppt/tags/tag621.xml><?xml version="1.0" encoding="utf-8"?>
<p:tagLst xmlns:a="http://schemas.openxmlformats.org/drawingml/2006/main" xmlns:r="http://schemas.openxmlformats.org/officeDocument/2006/relationships" xmlns:p="http://schemas.openxmlformats.org/presentationml/2006/main">
  <p:tag name="DVSHAPEID" val="MSb216gXnHFnhqbCH23lgl"/>
</p:tagLst>
</file>

<file path=ppt/tags/tag622.xml><?xml version="1.0" encoding="utf-8"?>
<p:tagLst xmlns:a="http://schemas.openxmlformats.org/drawingml/2006/main" xmlns:r="http://schemas.openxmlformats.org/officeDocument/2006/relationships" xmlns:p="http://schemas.openxmlformats.org/presentationml/2006/main">
  <p:tag name="DVSHAPEID" val="flpzC9SZs05YGnuKbeQqT6"/>
</p:tagLst>
</file>

<file path=ppt/tags/tag623.xml><?xml version="1.0" encoding="utf-8"?>
<p:tagLst xmlns:a="http://schemas.openxmlformats.org/drawingml/2006/main" xmlns:r="http://schemas.openxmlformats.org/officeDocument/2006/relationships" xmlns:p="http://schemas.openxmlformats.org/presentationml/2006/main">
  <p:tag name="DVSHAPEID" val="CwSM2rRD1QNrCQCrt75nfE"/>
</p:tagLst>
</file>

<file path=ppt/tags/tag624.xml><?xml version="1.0" encoding="utf-8"?>
<p:tagLst xmlns:a="http://schemas.openxmlformats.org/drawingml/2006/main" xmlns:r="http://schemas.openxmlformats.org/officeDocument/2006/relationships" xmlns:p="http://schemas.openxmlformats.org/presentationml/2006/main">
  <p:tag name="DVSHAPEID" val="ijJN8WROvPr8JTGP6q8OZf"/>
</p:tagLst>
</file>

<file path=ppt/tags/tag625.xml><?xml version="1.0" encoding="utf-8"?>
<p:tagLst xmlns:a="http://schemas.openxmlformats.org/drawingml/2006/main" xmlns:r="http://schemas.openxmlformats.org/officeDocument/2006/relationships" xmlns:p="http://schemas.openxmlformats.org/presentationml/2006/main">
  <p:tag name="DVSHAPEID" val="afKE8JLIlvRXez2ejUMdlY"/>
</p:tagLst>
</file>

<file path=ppt/tags/tag626.xml><?xml version="1.0" encoding="utf-8"?>
<p:tagLst xmlns:a="http://schemas.openxmlformats.org/drawingml/2006/main" xmlns:r="http://schemas.openxmlformats.org/officeDocument/2006/relationships" xmlns:p="http://schemas.openxmlformats.org/presentationml/2006/main">
  <p:tag name="DVSHAPEID" val="Zt6ILD0EfrF38u3tO72MuV"/>
</p:tagLst>
</file>

<file path=ppt/tags/tag627.xml><?xml version="1.0" encoding="utf-8"?>
<p:tagLst xmlns:a="http://schemas.openxmlformats.org/drawingml/2006/main" xmlns:r="http://schemas.openxmlformats.org/officeDocument/2006/relationships" xmlns:p="http://schemas.openxmlformats.org/presentationml/2006/main">
  <p:tag name="DVSHAPEID" val="hLF6NS7d1LUcfgypX7HGgq"/>
</p:tagLst>
</file>

<file path=ppt/tags/tag628.xml><?xml version="1.0" encoding="utf-8"?>
<p:tagLst xmlns:a="http://schemas.openxmlformats.org/drawingml/2006/main" xmlns:r="http://schemas.openxmlformats.org/officeDocument/2006/relationships" xmlns:p="http://schemas.openxmlformats.org/presentationml/2006/main">
  <p:tag name="DVSHAPEID" val="iaqxbP5Fayt3ck3FQ8w1pT"/>
</p:tagLst>
</file>

<file path=ppt/tags/tag629.xml><?xml version="1.0" encoding="utf-8"?>
<p:tagLst xmlns:a="http://schemas.openxmlformats.org/drawingml/2006/main" xmlns:r="http://schemas.openxmlformats.org/officeDocument/2006/relationships" xmlns:p="http://schemas.openxmlformats.org/presentationml/2006/main">
  <p:tag name="DVSHAPEID" val="8WfMVo9V4OFRtuGfGi8lBl"/>
</p:tagLst>
</file>

<file path=ppt/tags/tag63.xml><?xml version="1.0" encoding="utf-8"?>
<p:tagLst xmlns:a="http://schemas.openxmlformats.org/drawingml/2006/main" xmlns:r="http://schemas.openxmlformats.org/officeDocument/2006/relationships" xmlns:p="http://schemas.openxmlformats.org/presentationml/2006/main">
  <p:tag name="DVSHAPEID" val="DI90oHh2EuQW4AN2KIYrSE"/>
</p:tagLst>
</file>

<file path=ppt/tags/tag630.xml><?xml version="1.0" encoding="utf-8"?>
<p:tagLst xmlns:a="http://schemas.openxmlformats.org/drawingml/2006/main" xmlns:r="http://schemas.openxmlformats.org/officeDocument/2006/relationships" xmlns:p="http://schemas.openxmlformats.org/presentationml/2006/main">
  <p:tag name="DVSHAPEID" val="Ib4dmigz9e0p1uioTGweuF"/>
</p:tagLst>
</file>

<file path=ppt/tags/tag631.xml><?xml version="1.0" encoding="utf-8"?>
<p:tagLst xmlns:a="http://schemas.openxmlformats.org/drawingml/2006/main" xmlns:r="http://schemas.openxmlformats.org/officeDocument/2006/relationships" xmlns:p="http://schemas.openxmlformats.org/presentationml/2006/main">
  <p:tag name="DVSHAPEID" val="nlRyZBrdT4hNd3II2QEvEr"/>
</p:tagLst>
</file>

<file path=ppt/tags/tag632.xml><?xml version="1.0" encoding="utf-8"?>
<p:tagLst xmlns:a="http://schemas.openxmlformats.org/drawingml/2006/main" xmlns:r="http://schemas.openxmlformats.org/officeDocument/2006/relationships" xmlns:p="http://schemas.openxmlformats.org/presentationml/2006/main">
  <p:tag name="DVSHAPEID" val="Q4sbXhprOmQ3NIlNjF7VkV"/>
</p:tagLst>
</file>

<file path=ppt/tags/tag633.xml><?xml version="1.0" encoding="utf-8"?>
<p:tagLst xmlns:a="http://schemas.openxmlformats.org/drawingml/2006/main" xmlns:r="http://schemas.openxmlformats.org/officeDocument/2006/relationships" xmlns:p="http://schemas.openxmlformats.org/presentationml/2006/main">
  <p:tag name="DVSHAPEID" val="7egeGbEGzZ0WuN6NE9OsfV"/>
</p:tagLst>
</file>

<file path=ppt/tags/tag634.xml><?xml version="1.0" encoding="utf-8"?>
<p:tagLst xmlns:a="http://schemas.openxmlformats.org/drawingml/2006/main" xmlns:r="http://schemas.openxmlformats.org/officeDocument/2006/relationships" xmlns:p="http://schemas.openxmlformats.org/presentationml/2006/main">
  <p:tag name="DVSHAPEID" val="W9fZmewZnJ6VWeUIBeM8MR"/>
</p:tagLst>
</file>

<file path=ppt/tags/tag635.xml><?xml version="1.0" encoding="utf-8"?>
<p:tagLst xmlns:a="http://schemas.openxmlformats.org/drawingml/2006/main" xmlns:r="http://schemas.openxmlformats.org/officeDocument/2006/relationships" xmlns:p="http://schemas.openxmlformats.org/presentationml/2006/main">
  <p:tag name="DVSHAPEID" val="3ReyHw1X7SFch7YHOp9ABh"/>
</p:tagLst>
</file>

<file path=ppt/tags/tag636.xml><?xml version="1.0" encoding="utf-8"?>
<p:tagLst xmlns:a="http://schemas.openxmlformats.org/drawingml/2006/main" xmlns:r="http://schemas.openxmlformats.org/officeDocument/2006/relationships" xmlns:p="http://schemas.openxmlformats.org/presentationml/2006/main">
  <p:tag name="DVSHAPEID" val="PzQRSVyAF7856oLNxZYpBe"/>
</p:tagLst>
</file>

<file path=ppt/tags/tag637.xml><?xml version="1.0" encoding="utf-8"?>
<p:tagLst xmlns:a="http://schemas.openxmlformats.org/drawingml/2006/main" xmlns:r="http://schemas.openxmlformats.org/officeDocument/2006/relationships" xmlns:p="http://schemas.openxmlformats.org/presentationml/2006/main">
  <p:tag name="DVSHAPEID" val="fKXNJTpnZcfL1EIPE5owcy"/>
</p:tagLst>
</file>

<file path=ppt/tags/tag638.xml><?xml version="1.0" encoding="utf-8"?>
<p:tagLst xmlns:a="http://schemas.openxmlformats.org/drawingml/2006/main" xmlns:r="http://schemas.openxmlformats.org/officeDocument/2006/relationships" xmlns:p="http://schemas.openxmlformats.org/presentationml/2006/main">
  <p:tag name="DVSHAPEID" val="3b0AW0R9CbFBk5U4bEai8W"/>
</p:tagLst>
</file>

<file path=ppt/tags/tag639.xml><?xml version="1.0" encoding="utf-8"?>
<p:tagLst xmlns:a="http://schemas.openxmlformats.org/drawingml/2006/main" xmlns:r="http://schemas.openxmlformats.org/officeDocument/2006/relationships" xmlns:p="http://schemas.openxmlformats.org/presentationml/2006/main">
  <p:tag name="DVSHAPEID" val="Qkm65IlS051GHLM9XovPz3"/>
</p:tagLst>
</file>

<file path=ppt/tags/tag64.xml><?xml version="1.0" encoding="utf-8"?>
<p:tagLst xmlns:a="http://schemas.openxmlformats.org/drawingml/2006/main" xmlns:r="http://schemas.openxmlformats.org/officeDocument/2006/relationships" xmlns:p="http://schemas.openxmlformats.org/presentationml/2006/main">
  <p:tag name="DVSHAPEID" val="BTFrvP8bzER4H97tQeYCJT"/>
</p:tagLst>
</file>

<file path=ppt/tags/tag640.xml><?xml version="1.0" encoding="utf-8"?>
<p:tagLst xmlns:a="http://schemas.openxmlformats.org/drawingml/2006/main" xmlns:r="http://schemas.openxmlformats.org/officeDocument/2006/relationships" xmlns:p="http://schemas.openxmlformats.org/presentationml/2006/main">
  <p:tag name="DVSHAPEID" val="6qkCUzTKlUq7lFeQV9NJbA"/>
</p:tagLst>
</file>

<file path=ppt/tags/tag641.xml><?xml version="1.0" encoding="utf-8"?>
<p:tagLst xmlns:a="http://schemas.openxmlformats.org/drawingml/2006/main" xmlns:r="http://schemas.openxmlformats.org/officeDocument/2006/relationships" xmlns:p="http://schemas.openxmlformats.org/presentationml/2006/main">
  <p:tag name="DVSHAPEID" val="ADo9i2HLMimMeVLsNMYgJ6"/>
</p:tagLst>
</file>

<file path=ppt/tags/tag642.xml><?xml version="1.0" encoding="utf-8"?>
<p:tagLst xmlns:a="http://schemas.openxmlformats.org/drawingml/2006/main" xmlns:r="http://schemas.openxmlformats.org/officeDocument/2006/relationships" xmlns:p="http://schemas.openxmlformats.org/presentationml/2006/main">
  <p:tag name="DVSHAPEID" val="gzp6U7tl1PSvQHeLgQ2z77"/>
</p:tagLst>
</file>

<file path=ppt/tags/tag643.xml><?xml version="1.0" encoding="utf-8"?>
<p:tagLst xmlns:a="http://schemas.openxmlformats.org/drawingml/2006/main" xmlns:r="http://schemas.openxmlformats.org/officeDocument/2006/relationships" xmlns:p="http://schemas.openxmlformats.org/presentationml/2006/main">
  <p:tag name="DVSHAPEID" val="Lyri4sm0LUQtnOJb7ziqhw"/>
</p:tagLst>
</file>

<file path=ppt/tags/tag644.xml><?xml version="1.0" encoding="utf-8"?>
<p:tagLst xmlns:a="http://schemas.openxmlformats.org/drawingml/2006/main" xmlns:r="http://schemas.openxmlformats.org/officeDocument/2006/relationships" xmlns:p="http://schemas.openxmlformats.org/presentationml/2006/main">
  <p:tag name="DVSHAPEID" val="UI54e2w7d9Y8OQFC21Z04Y"/>
</p:tagLst>
</file>

<file path=ppt/tags/tag645.xml><?xml version="1.0" encoding="utf-8"?>
<p:tagLst xmlns:a="http://schemas.openxmlformats.org/drawingml/2006/main" xmlns:r="http://schemas.openxmlformats.org/officeDocument/2006/relationships" xmlns:p="http://schemas.openxmlformats.org/presentationml/2006/main">
  <p:tag name="DVSHAPEID" val="Fnjp15JthHQfEIc0dkuDGH"/>
</p:tagLst>
</file>

<file path=ppt/tags/tag646.xml><?xml version="1.0" encoding="utf-8"?>
<p:tagLst xmlns:a="http://schemas.openxmlformats.org/drawingml/2006/main" xmlns:r="http://schemas.openxmlformats.org/officeDocument/2006/relationships" xmlns:p="http://schemas.openxmlformats.org/presentationml/2006/main">
  <p:tag name="DVSHAPEID" val="uf0SvvxgrgrW3IKO0qoKSh"/>
</p:tagLst>
</file>

<file path=ppt/tags/tag647.xml><?xml version="1.0" encoding="utf-8"?>
<p:tagLst xmlns:a="http://schemas.openxmlformats.org/drawingml/2006/main" xmlns:r="http://schemas.openxmlformats.org/officeDocument/2006/relationships" xmlns:p="http://schemas.openxmlformats.org/presentationml/2006/main">
  <p:tag name="DVSHAPEID" val="iycXp2NFvrhYS4p8zdV0fz"/>
</p:tagLst>
</file>

<file path=ppt/tags/tag648.xml><?xml version="1.0" encoding="utf-8"?>
<p:tagLst xmlns:a="http://schemas.openxmlformats.org/drawingml/2006/main" xmlns:r="http://schemas.openxmlformats.org/officeDocument/2006/relationships" xmlns:p="http://schemas.openxmlformats.org/presentationml/2006/main">
  <p:tag name="DVSHAPEID" val="NIEufpj4eVPcXrGy5vsLL0"/>
</p:tagLst>
</file>

<file path=ppt/tags/tag649.xml><?xml version="1.0" encoding="utf-8"?>
<p:tagLst xmlns:a="http://schemas.openxmlformats.org/drawingml/2006/main" xmlns:r="http://schemas.openxmlformats.org/officeDocument/2006/relationships" xmlns:p="http://schemas.openxmlformats.org/presentationml/2006/main">
  <p:tag name="DVSHAPEID" val="E5PGpRQaOR2ILtjUMolrcl"/>
</p:tagLst>
</file>

<file path=ppt/tags/tag65.xml><?xml version="1.0" encoding="utf-8"?>
<p:tagLst xmlns:a="http://schemas.openxmlformats.org/drawingml/2006/main" xmlns:r="http://schemas.openxmlformats.org/officeDocument/2006/relationships" xmlns:p="http://schemas.openxmlformats.org/presentationml/2006/main">
  <p:tag name="DVSHAPEID" val="VtfUVED3KogZ7gkXcsUtUc"/>
</p:tagLst>
</file>

<file path=ppt/tags/tag650.xml><?xml version="1.0" encoding="utf-8"?>
<p:tagLst xmlns:a="http://schemas.openxmlformats.org/drawingml/2006/main" xmlns:r="http://schemas.openxmlformats.org/officeDocument/2006/relationships" xmlns:p="http://schemas.openxmlformats.org/presentationml/2006/main">
  <p:tag name="DVSHAPEID" val="9G6Xs17qyuNN4yEz0rd36Y"/>
</p:tagLst>
</file>

<file path=ppt/tags/tag651.xml><?xml version="1.0" encoding="utf-8"?>
<p:tagLst xmlns:a="http://schemas.openxmlformats.org/drawingml/2006/main" xmlns:r="http://schemas.openxmlformats.org/officeDocument/2006/relationships" xmlns:p="http://schemas.openxmlformats.org/presentationml/2006/main">
  <p:tag name="DVSHAPEID" val="aeGdfaI4pkNiW9zrpP2oix"/>
</p:tagLst>
</file>

<file path=ppt/tags/tag652.xml><?xml version="1.0" encoding="utf-8"?>
<p:tagLst xmlns:a="http://schemas.openxmlformats.org/drawingml/2006/main" xmlns:r="http://schemas.openxmlformats.org/officeDocument/2006/relationships" xmlns:p="http://schemas.openxmlformats.org/presentationml/2006/main">
  <p:tag name="DVSHAPEID" val="UYpKgdoUd8ebwShfMXIt4t"/>
</p:tagLst>
</file>

<file path=ppt/tags/tag653.xml><?xml version="1.0" encoding="utf-8"?>
<p:tagLst xmlns:a="http://schemas.openxmlformats.org/drawingml/2006/main" xmlns:r="http://schemas.openxmlformats.org/officeDocument/2006/relationships" xmlns:p="http://schemas.openxmlformats.org/presentationml/2006/main">
  <p:tag name="DVSHAPEID" val="ZLBvZy2n0IFCjHNuUvGv6F"/>
</p:tagLst>
</file>

<file path=ppt/tags/tag654.xml><?xml version="1.0" encoding="utf-8"?>
<p:tagLst xmlns:a="http://schemas.openxmlformats.org/drawingml/2006/main" xmlns:r="http://schemas.openxmlformats.org/officeDocument/2006/relationships" xmlns:p="http://schemas.openxmlformats.org/presentationml/2006/main">
  <p:tag name="DVSHAPEID" val="3LCHa935FPtrZD8KdPRP7v"/>
</p:tagLst>
</file>

<file path=ppt/tags/tag655.xml><?xml version="1.0" encoding="utf-8"?>
<p:tagLst xmlns:a="http://schemas.openxmlformats.org/drawingml/2006/main" xmlns:r="http://schemas.openxmlformats.org/officeDocument/2006/relationships" xmlns:p="http://schemas.openxmlformats.org/presentationml/2006/main">
  <p:tag name="DVSHAPEID" val="vTyzrh2cNynkHQTioTkV2Q"/>
</p:tagLst>
</file>

<file path=ppt/tags/tag656.xml><?xml version="1.0" encoding="utf-8"?>
<p:tagLst xmlns:a="http://schemas.openxmlformats.org/drawingml/2006/main" xmlns:r="http://schemas.openxmlformats.org/officeDocument/2006/relationships" xmlns:p="http://schemas.openxmlformats.org/presentationml/2006/main">
  <p:tag name="DVSHAPEID" val="9SIalahQEgxxfJ8AHL3t1U"/>
</p:tagLst>
</file>

<file path=ppt/tags/tag657.xml><?xml version="1.0" encoding="utf-8"?>
<p:tagLst xmlns:a="http://schemas.openxmlformats.org/drawingml/2006/main" xmlns:r="http://schemas.openxmlformats.org/officeDocument/2006/relationships" xmlns:p="http://schemas.openxmlformats.org/presentationml/2006/main">
  <p:tag name="DVSHAPEID" val="4FViRVrXuctFKGRhVRVXU6"/>
</p:tagLst>
</file>

<file path=ppt/tags/tag658.xml><?xml version="1.0" encoding="utf-8"?>
<p:tagLst xmlns:a="http://schemas.openxmlformats.org/drawingml/2006/main" xmlns:r="http://schemas.openxmlformats.org/officeDocument/2006/relationships" xmlns:p="http://schemas.openxmlformats.org/presentationml/2006/main">
  <p:tag name="DVSHAPEID" val="N9A99NbzRzOeO3e3jmoGLk"/>
</p:tagLst>
</file>

<file path=ppt/tags/tag659.xml><?xml version="1.0" encoding="utf-8"?>
<p:tagLst xmlns:a="http://schemas.openxmlformats.org/drawingml/2006/main" xmlns:r="http://schemas.openxmlformats.org/officeDocument/2006/relationships" xmlns:p="http://schemas.openxmlformats.org/presentationml/2006/main">
  <p:tag name="DVSHAPEID" val="4zYsJqPcy30XRMHHLEMVlT"/>
</p:tagLst>
</file>

<file path=ppt/tags/tag66.xml><?xml version="1.0" encoding="utf-8"?>
<p:tagLst xmlns:a="http://schemas.openxmlformats.org/drawingml/2006/main" xmlns:r="http://schemas.openxmlformats.org/officeDocument/2006/relationships" xmlns:p="http://schemas.openxmlformats.org/presentationml/2006/main">
  <p:tag name="DVSHAPEID" val="4ZSEVhRJsgUIXcbATuxvTt"/>
</p:tagLst>
</file>

<file path=ppt/tags/tag660.xml><?xml version="1.0" encoding="utf-8"?>
<p:tagLst xmlns:a="http://schemas.openxmlformats.org/drawingml/2006/main" xmlns:r="http://schemas.openxmlformats.org/officeDocument/2006/relationships" xmlns:p="http://schemas.openxmlformats.org/presentationml/2006/main">
  <p:tag name="DVSHAPEID" val="RvRN3Sxyydks40bG3KKF1K"/>
</p:tagLst>
</file>

<file path=ppt/tags/tag661.xml><?xml version="1.0" encoding="utf-8"?>
<p:tagLst xmlns:a="http://schemas.openxmlformats.org/drawingml/2006/main" xmlns:r="http://schemas.openxmlformats.org/officeDocument/2006/relationships" xmlns:p="http://schemas.openxmlformats.org/presentationml/2006/main">
  <p:tag name="DVSHAPEID" val="eRbslCAKTQZbIsBWnWEZvM"/>
</p:tagLst>
</file>

<file path=ppt/tags/tag662.xml><?xml version="1.0" encoding="utf-8"?>
<p:tagLst xmlns:a="http://schemas.openxmlformats.org/drawingml/2006/main" xmlns:r="http://schemas.openxmlformats.org/officeDocument/2006/relationships" xmlns:p="http://schemas.openxmlformats.org/presentationml/2006/main">
  <p:tag name="DVSHAPEID" val="CpHHw4A1aGR6h0CAwVYOju"/>
</p:tagLst>
</file>

<file path=ppt/tags/tag663.xml><?xml version="1.0" encoding="utf-8"?>
<p:tagLst xmlns:a="http://schemas.openxmlformats.org/drawingml/2006/main" xmlns:r="http://schemas.openxmlformats.org/officeDocument/2006/relationships" xmlns:p="http://schemas.openxmlformats.org/presentationml/2006/main">
  <p:tag name="DVSHAPEID" val="tThI57nN02freMKE6v9RGj"/>
</p:tagLst>
</file>

<file path=ppt/tags/tag664.xml><?xml version="1.0" encoding="utf-8"?>
<p:tagLst xmlns:a="http://schemas.openxmlformats.org/drawingml/2006/main" xmlns:r="http://schemas.openxmlformats.org/officeDocument/2006/relationships" xmlns:p="http://schemas.openxmlformats.org/presentationml/2006/main">
  <p:tag name="DVSHAPEID" val="kCaAkMqJ0Hs8VOpNZtEmFP"/>
</p:tagLst>
</file>

<file path=ppt/tags/tag665.xml><?xml version="1.0" encoding="utf-8"?>
<p:tagLst xmlns:a="http://schemas.openxmlformats.org/drawingml/2006/main" xmlns:r="http://schemas.openxmlformats.org/officeDocument/2006/relationships" xmlns:p="http://schemas.openxmlformats.org/presentationml/2006/main">
  <p:tag name="DVSHAPEID" val="RQMQPSOsEsOayFxvMAnh1y"/>
</p:tagLst>
</file>

<file path=ppt/tags/tag666.xml><?xml version="1.0" encoding="utf-8"?>
<p:tagLst xmlns:a="http://schemas.openxmlformats.org/drawingml/2006/main" xmlns:r="http://schemas.openxmlformats.org/officeDocument/2006/relationships" xmlns:p="http://schemas.openxmlformats.org/presentationml/2006/main">
  <p:tag name="DVSHAPEID" val="Y6QWfiwFdjDvLkOuWyUy20"/>
</p:tagLst>
</file>

<file path=ppt/tags/tag667.xml><?xml version="1.0" encoding="utf-8"?>
<p:tagLst xmlns:a="http://schemas.openxmlformats.org/drawingml/2006/main" xmlns:r="http://schemas.openxmlformats.org/officeDocument/2006/relationships" xmlns:p="http://schemas.openxmlformats.org/presentationml/2006/main">
  <p:tag name="DVSHAPEID" val="kLfJgtG3ZoNiRFZSCwWZeu"/>
</p:tagLst>
</file>

<file path=ppt/tags/tag668.xml><?xml version="1.0" encoding="utf-8"?>
<p:tagLst xmlns:a="http://schemas.openxmlformats.org/drawingml/2006/main" xmlns:r="http://schemas.openxmlformats.org/officeDocument/2006/relationships" xmlns:p="http://schemas.openxmlformats.org/presentationml/2006/main">
  <p:tag name="DVSHAPEID" val="w3UdGiDPmtwXM4Hv12Y9kf"/>
</p:tagLst>
</file>

<file path=ppt/tags/tag669.xml><?xml version="1.0" encoding="utf-8"?>
<p:tagLst xmlns:a="http://schemas.openxmlformats.org/drawingml/2006/main" xmlns:r="http://schemas.openxmlformats.org/officeDocument/2006/relationships" xmlns:p="http://schemas.openxmlformats.org/presentationml/2006/main">
  <p:tag name="DVSHAPEID" val="Hss8u3VoC2MPebO3Nopa1k"/>
</p:tagLst>
</file>

<file path=ppt/tags/tag67.xml><?xml version="1.0" encoding="utf-8"?>
<p:tagLst xmlns:a="http://schemas.openxmlformats.org/drawingml/2006/main" xmlns:r="http://schemas.openxmlformats.org/officeDocument/2006/relationships" xmlns:p="http://schemas.openxmlformats.org/presentationml/2006/main">
  <p:tag name="DVSHAPEID" val="OI1Q8S2vIfYIog2gImb1V0"/>
</p:tagLst>
</file>

<file path=ppt/tags/tag670.xml><?xml version="1.0" encoding="utf-8"?>
<p:tagLst xmlns:a="http://schemas.openxmlformats.org/drawingml/2006/main" xmlns:r="http://schemas.openxmlformats.org/officeDocument/2006/relationships" xmlns:p="http://schemas.openxmlformats.org/presentationml/2006/main">
  <p:tag name="DVSHAPEID" val="MTTVb7uT04ahlsKxOzTYRt"/>
</p:tagLst>
</file>

<file path=ppt/tags/tag671.xml><?xml version="1.0" encoding="utf-8"?>
<p:tagLst xmlns:a="http://schemas.openxmlformats.org/drawingml/2006/main" xmlns:r="http://schemas.openxmlformats.org/officeDocument/2006/relationships" xmlns:p="http://schemas.openxmlformats.org/presentationml/2006/main">
  <p:tag name="DVSHAPEID" val="bWPvGYfAJadnFyfzSOTI1H"/>
</p:tagLst>
</file>

<file path=ppt/tags/tag672.xml><?xml version="1.0" encoding="utf-8"?>
<p:tagLst xmlns:a="http://schemas.openxmlformats.org/drawingml/2006/main" xmlns:r="http://schemas.openxmlformats.org/officeDocument/2006/relationships" xmlns:p="http://schemas.openxmlformats.org/presentationml/2006/main">
  <p:tag name="DVSHAPEID" val="EXPmjfzPg3sjIW5FqwEql0"/>
</p:tagLst>
</file>

<file path=ppt/tags/tag673.xml><?xml version="1.0" encoding="utf-8"?>
<p:tagLst xmlns:a="http://schemas.openxmlformats.org/drawingml/2006/main" xmlns:r="http://schemas.openxmlformats.org/officeDocument/2006/relationships" xmlns:p="http://schemas.openxmlformats.org/presentationml/2006/main">
  <p:tag name="DVSHAPEID" val="3YNbifH558ruiSGkFZ1TTa"/>
</p:tagLst>
</file>

<file path=ppt/tags/tag674.xml><?xml version="1.0" encoding="utf-8"?>
<p:tagLst xmlns:a="http://schemas.openxmlformats.org/drawingml/2006/main" xmlns:r="http://schemas.openxmlformats.org/officeDocument/2006/relationships" xmlns:p="http://schemas.openxmlformats.org/presentationml/2006/main">
  <p:tag name="DVSHAPEID" val="UmQitcnn3BmEURz7Xj8aYk"/>
</p:tagLst>
</file>

<file path=ppt/tags/tag675.xml><?xml version="1.0" encoding="utf-8"?>
<p:tagLst xmlns:a="http://schemas.openxmlformats.org/drawingml/2006/main" xmlns:r="http://schemas.openxmlformats.org/officeDocument/2006/relationships" xmlns:p="http://schemas.openxmlformats.org/presentationml/2006/main">
  <p:tag name="DVSHAPEID" val="RdEdZ6RFpr6S3qlZLuII4Q"/>
</p:tagLst>
</file>

<file path=ppt/tags/tag676.xml><?xml version="1.0" encoding="utf-8"?>
<p:tagLst xmlns:a="http://schemas.openxmlformats.org/drawingml/2006/main" xmlns:r="http://schemas.openxmlformats.org/officeDocument/2006/relationships" xmlns:p="http://schemas.openxmlformats.org/presentationml/2006/main">
  <p:tag name="DVSHAPEID" val="8DXOKy2HLJcAuCEgdhvocU"/>
</p:tagLst>
</file>

<file path=ppt/tags/tag677.xml><?xml version="1.0" encoding="utf-8"?>
<p:tagLst xmlns:a="http://schemas.openxmlformats.org/drawingml/2006/main" xmlns:r="http://schemas.openxmlformats.org/officeDocument/2006/relationships" xmlns:p="http://schemas.openxmlformats.org/presentationml/2006/main">
  <p:tag name="DVSHAPEID" val="x1N8LXxDsff150faljCIFm"/>
</p:tagLst>
</file>

<file path=ppt/tags/tag678.xml><?xml version="1.0" encoding="utf-8"?>
<p:tagLst xmlns:a="http://schemas.openxmlformats.org/drawingml/2006/main" xmlns:r="http://schemas.openxmlformats.org/officeDocument/2006/relationships" xmlns:p="http://schemas.openxmlformats.org/presentationml/2006/main">
  <p:tag name="DVSHAPEID" val="GtVJlvhqcFDd6W1BM497gW"/>
</p:tagLst>
</file>

<file path=ppt/tags/tag679.xml><?xml version="1.0" encoding="utf-8"?>
<p:tagLst xmlns:a="http://schemas.openxmlformats.org/drawingml/2006/main" xmlns:r="http://schemas.openxmlformats.org/officeDocument/2006/relationships" xmlns:p="http://schemas.openxmlformats.org/presentationml/2006/main">
  <p:tag name="DVSHAPEID" val="ltwD02VcLufalkc2B2l13z"/>
</p:tagLst>
</file>

<file path=ppt/tags/tag68.xml><?xml version="1.0" encoding="utf-8"?>
<p:tagLst xmlns:a="http://schemas.openxmlformats.org/drawingml/2006/main" xmlns:r="http://schemas.openxmlformats.org/officeDocument/2006/relationships" xmlns:p="http://schemas.openxmlformats.org/presentationml/2006/main">
  <p:tag name="DVSHAPEID" val="4pi8MCypWpjBb9C48ZGWxE"/>
</p:tagLst>
</file>

<file path=ppt/tags/tag680.xml><?xml version="1.0" encoding="utf-8"?>
<p:tagLst xmlns:a="http://schemas.openxmlformats.org/drawingml/2006/main" xmlns:r="http://schemas.openxmlformats.org/officeDocument/2006/relationships" xmlns:p="http://schemas.openxmlformats.org/presentationml/2006/main">
  <p:tag name="DVSHAPEID" val="nSUj9Jwyyx6J7scHuevZU9"/>
</p:tagLst>
</file>

<file path=ppt/tags/tag681.xml><?xml version="1.0" encoding="utf-8"?>
<p:tagLst xmlns:a="http://schemas.openxmlformats.org/drawingml/2006/main" xmlns:r="http://schemas.openxmlformats.org/officeDocument/2006/relationships" xmlns:p="http://schemas.openxmlformats.org/presentationml/2006/main">
  <p:tag name="DVSHAPEID" val="YVBGpJt6MfSL5EJHTbFdVH"/>
</p:tagLst>
</file>

<file path=ppt/tags/tag682.xml><?xml version="1.0" encoding="utf-8"?>
<p:tagLst xmlns:a="http://schemas.openxmlformats.org/drawingml/2006/main" xmlns:r="http://schemas.openxmlformats.org/officeDocument/2006/relationships" xmlns:p="http://schemas.openxmlformats.org/presentationml/2006/main">
  <p:tag name="DVSHAPEID" val="4BcKQTx6v3FeUZHskN5rLQ"/>
</p:tagLst>
</file>

<file path=ppt/tags/tag683.xml><?xml version="1.0" encoding="utf-8"?>
<p:tagLst xmlns:a="http://schemas.openxmlformats.org/drawingml/2006/main" xmlns:r="http://schemas.openxmlformats.org/officeDocument/2006/relationships" xmlns:p="http://schemas.openxmlformats.org/presentationml/2006/main">
  <p:tag name="DVSHAPEID" val="QlmxYNlkjGegQZtFTzzFJO"/>
</p:tagLst>
</file>

<file path=ppt/tags/tag684.xml><?xml version="1.0" encoding="utf-8"?>
<p:tagLst xmlns:a="http://schemas.openxmlformats.org/drawingml/2006/main" xmlns:r="http://schemas.openxmlformats.org/officeDocument/2006/relationships" xmlns:p="http://schemas.openxmlformats.org/presentationml/2006/main">
  <p:tag name="DVSHAPEID" val="6RJKZqQS8tVeLQniUKLbKY"/>
</p:tagLst>
</file>

<file path=ppt/tags/tag685.xml><?xml version="1.0" encoding="utf-8"?>
<p:tagLst xmlns:a="http://schemas.openxmlformats.org/drawingml/2006/main" xmlns:r="http://schemas.openxmlformats.org/officeDocument/2006/relationships" xmlns:p="http://schemas.openxmlformats.org/presentationml/2006/main">
  <p:tag name="DVSHAPEID" val="0D8IYFTvS661fvNeNVtrxK"/>
</p:tagLst>
</file>

<file path=ppt/tags/tag686.xml><?xml version="1.0" encoding="utf-8"?>
<p:tagLst xmlns:a="http://schemas.openxmlformats.org/drawingml/2006/main" xmlns:r="http://schemas.openxmlformats.org/officeDocument/2006/relationships" xmlns:p="http://schemas.openxmlformats.org/presentationml/2006/main">
  <p:tag name="DVSHAPEID" val="lBeChAEPTx47R6BhrbYCBO"/>
</p:tagLst>
</file>

<file path=ppt/tags/tag687.xml><?xml version="1.0" encoding="utf-8"?>
<p:tagLst xmlns:a="http://schemas.openxmlformats.org/drawingml/2006/main" xmlns:r="http://schemas.openxmlformats.org/officeDocument/2006/relationships" xmlns:p="http://schemas.openxmlformats.org/presentationml/2006/main">
  <p:tag name="DVSHAPEID" val="7JBRuGWQIirfiwumnjR2dy"/>
</p:tagLst>
</file>

<file path=ppt/tags/tag688.xml><?xml version="1.0" encoding="utf-8"?>
<p:tagLst xmlns:a="http://schemas.openxmlformats.org/drawingml/2006/main" xmlns:r="http://schemas.openxmlformats.org/officeDocument/2006/relationships" xmlns:p="http://schemas.openxmlformats.org/presentationml/2006/main">
  <p:tag name="DVSHAPEID" val="W7DHDvthsU8wuu1p5YT3PM"/>
</p:tagLst>
</file>

<file path=ppt/tags/tag689.xml><?xml version="1.0" encoding="utf-8"?>
<p:tagLst xmlns:a="http://schemas.openxmlformats.org/drawingml/2006/main" xmlns:r="http://schemas.openxmlformats.org/officeDocument/2006/relationships" xmlns:p="http://schemas.openxmlformats.org/presentationml/2006/main">
  <p:tag name="DVSHAPEID" val="GBN4M5NFLzByNteM2qmrPw"/>
</p:tagLst>
</file>

<file path=ppt/tags/tag69.xml><?xml version="1.0" encoding="utf-8"?>
<p:tagLst xmlns:a="http://schemas.openxmlformats.org/drawingml/2006/main" xmlns:r="http://schemas.openxmlformats.org/officeDocument/2006/relationships" xmlns:p="http://schemas.openxmlformats.org/presentationml/2006/main">
  <p:tag name="DVSHAPEID" val="KfNUxDLakRyNECy06pXijz"/>
</p:tagLst>
</file>

<file path=ppt/tags/tag690.xml><?xml version="1.0" encoding="utf-8"?>
<p:tagLst xmlns:a="http://schemas.openxmlformats.org/drawingml/2006/main" xmlns:r="http://schemas.openxmlformats.org/officeDocument/2006/relationships" xmlns:p="http://schemas.openxmlformats.org/presentationml/2006/main">
  <p:tag name="DVSHAPEID" val="6M20kXdT99Jar1UzJotN9z"/>
</p:tagLst>
</file>

<file path=ppt/tags/tag691.xml><?xml version="1.0" encoding="utf-8"?>
<p:tagLst xmlns:a="http://schemas.openxmlformats.org/drawingml/2006/main" xmlns:r="http://schemas.openxmlformats.org/officeDocument/2006/relationships" xmlns:p="http://schemas.openxmlformats.org/presentationml/2006/main">
  <p:tag name="DVSHAPEID" val="UVHxbjVsHoWav11MKQrSps"/>
</p:tagLst>
</file>

<file path=ppt/tags/tag692.xml><?xml version="1.0" encoding="utf-8"?>
<p:tagLst xmlns:a="http://schemas.openxmlformats.org/drawingml/2006/main" xmlns:r="http://schemas.openxmlformats.org/officeDocument/2006/relationships" xmlns:p="http://schemas.openxmlformats.org/presentationml/2006/main">
  <p:tag name="DVSHAPEID" val="PC2cStHYX1mwR6iMLUYGsl"/>
</p:tagLst>
</file>

<file path=ppt/tags/tag693.xml><?xml version="1.0" encoding="utf-8"?>
<p:tagLst xmlns:a="http://schemas.openxmlformats.org/drawingml/2006/main" xmlns:r="http://schemas.openxmlformats.org/officeDocument/2006/relationships" xmlns:p="http://schemas.openxmlformats.org/presentationml/2006/main">
  <p:tag name="DVSHAPEID" val="dhwTxWDDmh9s64vZqrKJrU"/>
</p:tagLst>
</file>

<file path=ppt/tags/tag694.xml><?xml version="1.0" encoding="utf-8"?>
<p:tagLst xmlns:a="http://schemas.openxmlformats.org/drawingml/2006/main" xmlns:r="http://schemas.openxmlformats.org/officeDocument/2006/relationships" xmlns:p="http://schemas.openxmlformats.org/presentationml/2006/main">
  <p:tag name="DVSHAPEID" val="NY9UtY4xUJZupKFYVLkjF5"/>
</p:tagLst>
</file>

<file path=ppt/tags/tag695.xml><?xml version="1.0" encoding="utf-8"?>
<p:tagLst xmlns:a="http://schemas.openxmlformats.org/drawingml/2006/main" xmlns:r="http://schemas.openxmlformats.org/officeDocument/2006/relationships" xmlns:p="http://schemas.openxmlformats.org/presentationml/2006/main">
  <p:tag name="DVSHAPEID" val="npZegMtwWJUityJCsFyOnq"/>
</p:tagLst>
</file>

<file path=ppt/tags/tag696.xml><?xml version="1.0" encoding="utf-8"?>
<p:tagLst xmlns:a="http://schemas.openxmlformats.org/drawingml/2006/main" xmlns:r="http://schemas.openxmlformats.org/officeDocument/2006/relationships" xmlns:p="http://schemas.openxmlformats.org/presentationml/2006/main">
  <p:tag name="DVSHAPEID" val="sCFKjsvZo7eHBKUfHh3nNg"/>
</p:tagLst>
</file>

<file path=ppt/tags/tag697.xml><?xml version="1.0" encoding="utf-8"?>
<p:tagLst xmlns:a="http://schemas.openxmlformats.org/drawingml/2006/main" xmlns:r="http://schemas.openxmlformats.org/officeDocument/2006/relationships" xmlns:p="http://schemas.openxmlformats.org/presentationml/2006/main">
  <p:tag name="DVSHAPEID" val="z6g7ejiFKQIWWnzvs10WkN"/>
</p:tagLst>
</file>

<file path=ppt/tags/tag698.xml><?xml version="1.0" encoding="utf-8"?>
<p:tagLst xmlns:a="http://schemas.openxmlformats.org/drawingml/2006/main" xmlns:r="http://schemas.openxmlformats.org/officeDocument/2006/relationships" xmlns:p="http://schemas.openxmlformats.org/presentationml/2006/main">
  <p:tag name="DVSHAPEID" val="4LWZHdYhLZDc2ztbdcHImo"/>
</p:tagLst>
</file>

<file path=ppt/tags/tag699.xml><?xml version="1.0" encoding="utf-8"?>
<p:tagLst xmlns:a="http://schemas.openxmlformats.org/drawingml/2006/main" xmlns:r="http://schemas.openxmlformats.org/officeDocument/2006/relationships" xmlns:p="http://schemas.openxmlformats.org/presentationml/2006/main">
  <p:tag name="DVSHAPEID" val="ZEOxFbP2mQVM2vbfB4Ht5I"/>
</p:tagLst>
</file>

<file path=ppt/tags/tag7.xml><?xml version="1.0" encoding="utf-8"?>
<p:tagLst xmlns:a="http://schemas.openxmlformats.org/drawingml/2006/main" xmlns:r="http://schemas.openxmlformats.org/officeDocument/2006/relationships" xmlns:p="http://schemas.openxmlformats.org/presentationml/2006/main">
  <p:tag name="DVSHAPEID" val="UYypYTh05QveyOyyts3ieR"/>
</p:tagLst>
</file>

<file path=ppt/tags/tag70.xml><?xml version="1.0" encoding="utf-8"?>
<p:tagLst xmlns:a="http://schemas.openxmlformats.org/drawingml/2006/main" xmlns:r="http://schemas.openxmlformats.org/officeDocument/2006/relationships" xmlns:p="http://schemas.openxmlformats.org/presentationml/2006/main">
  <p:tag name="DVSHAPEID" val="pN5SDDeckYsqE3kR4VEM4s"/>
</p:tagLst>
</file>

<file path=ppt/tags/tag700.xml><?xml version="1.0" encoding="utf-8"?>
<p:tagLst xmlns:a="http://schemas.openxmlformats.org/drawingml/2006/main" xmlns:r="http://schemas.openxmlformats.org/officeDocument/2006/relationships" xmlns:p="http://schemas.openxmlformats.org/presentationml/2006/main">
  <p:tag name="DVSHAPEID" val="iKkZ2hNOfCqFMhbaxMrICN"/>
</p:tagLst>
</file>

<file path=ppt/tags/tag701.xml><?xml version="1.0" encoding="utf-8"?>
<p:tagLst xmlns:a="http://schemas.openxmlformats.org/drawingml/2006/main" xmlns:r="http://schemas.openxmlformats.org/officeDocument/2006/relationships" xmlns:p="http://schemas.openxmlformats.org/presentationml/2006/main">
  <p:tag name="DVSHAPEID" val="gfxY0YBC1Sigm3dG9xeyBj"/>
</p:tagLst>
</file>

<file path=ppt/tags/tag702.xml><?xml version="1.0" encoding="utf-8"?>
<p:tagLst xmlns:a="http://schemas.openxmlformats.org/drawingml/2006/main" xmlns:r="http://schemas.openxmlformats.org/officeDocument/2006/relationships" xmlns:p="http://schemas.openxmlformats.org/presentationml/2006/main">
  <p:tag name="DVSHAPEID" val="lmIT4rxU2n6vu4s3gPcCAy"/>
</p:tagLst>
</file>

<file path=ppt/tags/tag703.xml><?xml version="1.0" encoding="utf-8"?>
<p:tagLst xmlns:a="http://schemas.openxmlformats.org/drawingml/2006/main" xmlns:r="http://schemas.openxmlformats.org/officeDocument/2006/relationships" xmlns:p="http://schemas.openxmlformats.org/presentationml/2006/main">
  <p:tag name="DVSHAPEID" val="nvV7WRDUt4bWUaf6Ua57QV"/>
</p:tagLst>
</file>

<file path=ppt/tags/tag704.xml><?xml version="1.0" encoding="utf-8"?>
<p:tagLst xmlns:a="http://schemas.openxmlformats.org/drawingml/2006/main" xmlns:r="http://schemas.openxmlformats.org/officeDocument/2006/relationships" xmlns:p="http://schemas.openxmlformats.org/presentationml/2006/main">
  <p:tag name="DVSHAPEID" val="aQz8d5gplYJNZdXWuFg7T1"/>
</p:tagLst>
</file>

<file path=ppt/tags/tag705.xml><?xml version="1.0" encoding="utf-8"?>
<p:tagLst xmlns:a="http://schemas.openxmlformats.org/drawingml/2006/main" xmlns:r="http://schemas.openxmlformats.org/officeDocument/2006/relationships" xmlns:p="http://schemas.openxmlformats.org/presentationml/2006/main">
  <p:tag name="DVSHAPEID" val="jxahNaV2xtIrl5xOExD4Id"/>
</p:tagLst>
</file>

<file path=ppt/tags/tag706.xml><?xml version="1.0" encoding="utf-8"?>
<p:tagLst xmlns:a="http://schemas.openxmlformats.org/drawingml/2006/main" xmlns:r="http://schemas.openxmlformats.org/officeDocument/2006/relationships" xmlns:p="http://schemas.openxmlformats.org/presentationml/2006/main">
  <p:tag name="DVSHAPEID" val="d6b29XGpQI18w2YVi6tjrf"/>
</p:tagLst>
</file>

<file path=ppt/tags/tag707.xml><?xml version="1.0" encoding="utf-8"?>
<p:tagLst xmlns:a="http://schemas.openxmlformats.org/drawingml/2006/main" xmlns:r="http://schemas.openxmlformats.org/officeDocument/2006/relationships" xmlns:p="http://schemas.openxmlformats.org/presentationml/2006/main">
  <p:tag name="DVSHAPEID" val="4xSSpG1IuPj6j36K1Yl7C0"/>
</p:tagLst>
</file>

<file path=ppt/tags/tag708.xml><?xml version="1.0" encoding="utf-8"?>
<p:tagLst xmlns:a="http://schemas.openxmlformats.org/drawingml/2006/main" xmlns:r="http://schemas.openxmlformats.org/officeDocument/2006/relationships" xmlns:p="http://schemas.openxmlformats.org/presentationml/2006/main">
  <p:tag name="DVSHAPEID" val="qcyvPIfwAoMY2Eagy0o7eb"/>
</p:tagLst>
</file>

<file path=ppt/tags/tag709.xml><?xml version="1.0" encoding="utf-8"?>
<p:tagLst xmlns:a="http://schemas.openxmlformats.org/drawingml/2006/main" xmlns:r="http://schemas.openxmlformats.org/officeDocument/2006/relationships" xmlns:p="http://schemas.openxmlformats.org/presentationml/2006/main">
  <p:tag name="DVSHAPEID" val="PqIUPx5vXjC47FkTQitXfV"/>
</p:tagLst>
</file>

<file path=ppt/tags/tag71.xml><?xml version="1.0" encoding="utf-8"?>
<p:tagLst xmlns:a="http://schemas.openxmlformats.org/drawingml/2006/main" xmlns:r="http://schemas.openxmlformats.org/officeDocument/2006/relationships" xmlns:p="http://schemas.openxmlformats.org/presentationml/2006/main">
  <p:tag name="DVSHAPEID" val="3nv0w8ShZelaP0PF07W8wz"/>
</p:tagLst>
</file>

<file path=ppt/tags/tag710.xml><?xml version="1.0" encoding="utf-8"?>
<p:tagLst xmlns:a="http://schemas.openxmlformats.org/drawingml/2006/main" xmlns:r="http://schemas.openxmlformats.org/officeDocument/2006/relationships" xmlns:p="http://schemas.openxmlformats.org/presentationml/2006/main">
  <p:tag name="DVSHAPEID" val="kl1rAKplIuMen8MUTHr5qs"/>
</p:tagLst>
</file>

<file path=ppt/tags/tag711.xml><?xml version="1.0" encoding="utf-8"?>
<p:tagLst xmlns:a="http://schemas.openxmlformats.org/drawingml/2006/main" xmlns:r="http://schemas.openxmlformats.org/officeDocument/2006/relationships" xmlns:p="http://schemas.openxmlformats.org/presentationml/2006/main">
  <p:tag name="DVSHAPEID" val="lYwuWE96EgWU6nTnXl5BA7"/>
</p:tagLst>
</file>

<file path=ppt/tags/tag712.xml><?xml version="1.0" encoding="utf-8"?>
<p:tagLst xmlns:a="http://schemas.openxmlformats.org/drawingml/2006/main" xmlns:r="http://schemas.openxmlformats.org/officeDocument/2006/relationships" xmlns:p="http://schemas.openxmlformats.org/presentationml/2006/main">
  <p:tag name="DVSHAPEID" val="hTib7VpLwauR02V6OLcCQv"/>
</p:tagLst>
</file>

<file path=ppt/tags/tag713.xml><?xml version="1.0" encoding="utf-8"?>
<p:tagLst xmlns:a="http://schemas.openxmlformats.org/drawingml/2006/main" xmlns:r="http://schemas.openxmlformats.org/officeDocument/2006/relationships" xmlns:p="http://schemas.openxmlformats.org/presentationml/2006/main">
  <p:tag name="DVSHAPEID" val="ht2p1vK6ZORdGDbKweGSKM"/>
</p:tagLst>
</file>

<file path=ppt/tags/tag714.xml><?xml version="1.0" encoding="utf-8"?>
<p:tagLst xmlns:a="http://schemas.openxmlformats.org/drawingml/2006/main" xmlns:r="http://schemas.openxmlformats.org/officeDocument/2006/relationships" xmlns:p="http://schemas.openxmlformats.org/presentationml/2006/main">
  <p:tag name="DVSHAPEID" val="pemQsQwjpYhMBP9IUT1qaF"/>
</p:tagLst>
</file>

<file path=ppt/tags/tag715.xml><?xml version="1.0" encoding="utf-8"?>
<p:tagLst xmlns:a="http://schemas.openxmlformats.org/drawingml/2006/main" xmlns:r="http://schemas.openxmlformats.org/officeDocument/2006/relationships" xmlns:p="http://schemas.openxmlformats.org/presentationml/2006/main">
  <p:tag name="DVSHAPEID" val="ZMmhU3eYVXLv3N2a3TzFpT"/>
</p:tagLst>
</file>

<file path=ppt/tags/tag716.xml><?xml version="1.0" encoding="utf-8"?>
<p:tagLst xmlns:a="http://schemas.openxmlformats.org/drawingml/2006/main" xmlns:r="http://schemas.openxmlformats.org/officeDocument/2006/relationships" xmlns:p="http://schemas.openxmlformats.org/presentationml/2006/main">
  <p:tag name="DVSHAPEID" val="WU2lAOjMRjBKfztaVt5r2j"/>
</p:tagLst>
</file>

<file path=ppt/tags/tag717.xml><?xml version="1.0" encoding="utf-8"?>
<p:tagLst xmlns:a="http://schemas.openxmlformats.org/drawingml/2006/main" xmlns:r="http://schemas.openxmlformats.org/officeDocument/2006/relationships" xmlns:p="http://schemas.openxmlformats.org/presentationml/2006/main">
  <p:tag name="DVSHAPEID" val="06MmFJQ7Rvg5QsfzsqE85r"/>
</p:tagLst>
</file>

<file path=ppt/tags/tag718.xml><?xml version="1.0" encoding="utf-8"?>
<p:tagLst xmlns:a="http://schemas.openxmlformats.org/drawingml/2006/main" xmlns:r="http://schemas.openxmlformats.org/officeDocument/2006/relationships" xmlns:p="http://schemas.openxmlformats.org/presentationml/2006/main">
  <p:tag name="DVSHAPEID" val="TjysGSY6AXRCTVze8AWKs6"/>
</p:tagLst>
</file>

<file path=ppt/tags/tag719.xml><?xml version="1.0" encoding="utf-8"?>
<p:tagLst xmlns:a="http://schemas.openxmlformats.org/drawingml/2006/main" xmlns:r="http://schemas.openxmlformats.org/officeDocument/2006/relationships" xmlns:p="http://schemas.openxmlformats.org/presentationml/2006/main">
  <p:tag name="DVSHAPEID" val="t9I1Vm0FMTdydtNc2Y9KUi"/>
</p:tagLst>
</file>

<file path=ppt/tags/tag72.xml><?xml version="1.0" encoding="utf-8"?>
<p:tagLst xmlns:a="http://schemas.openxmlformats.org/drawingml/2006/main" xmlns:r="http://schemas.openxmlformats.org/officeDocument/2006/relationships" xmlns:p="http://schemas.openxmlformats.org/presentationml/2006/main">
  <p:tag name="DVSHAPEID" val="keXuFfl2ExuWKHmD65k3Ze"/>
</p:tagLst>
</file>

<file path=ppt/tags/tag720.xml><?xml version="1.0" encoding="utf-8"?>
<p:tagLst xmlns:a="http://schemas.openxmlformats.org/drawingml/2006/main" xmlns:r="http://schemas.openxmlformats.org/officeDocument/2006/relationships" xmlns:p="http://schemas.openxmlformats.org/presentationml/2006/main">
  <p:tag name="DVSHAPEID" val="eeyjZeh3clZMPoJFXB6VbX"/>
</p:tagLst>
</file>

<file path=ppt/tags/tag721.xml><?xml version="1.0" encoding="utf-8"?>
<p:tagLst xmlns:a="http://schemas.openxmlformats.org/drawingml/2006/main" xmlns:r="http://schemas.openxmlformats.org/officeDocument/2006/relationships" xmlns:p="http://schemas.openxmlformats.org/presentationml/2006/main">
  <p:tag name="DVSHAPEID" val="okI6rWxYBHbbUusBnMnIHS"/>
</p:tagLst>
</file>

<file path=ppt/tags/tag722.xml><?xml version="1.0" encoding="utf-8"?>
<p:tagLst xmlns:a="http://schemas.openxmlformats.org/drawingml/2006/main" xmlns:r="http://schemas.openxmlformats.org/officeDocument/2006/relationships" xmlns:p="http://schemas.openxmlformats.org/presentationml/2006/main">
  <p:tag name="DVSHAPEID" val="zqDosn1xEZ7gPdBTMlveJh"/>
</p:tagLst>
</file>

<file path=ppt/tags/tag723.xml><?xml version="1.0" encoding="utf-8"?>
<p:tagLst xmlns:a="http://schemas.openxmlformats.org/drawingml/2006/main" xmlns:r="http://schemas.openxmlformats.org/officeDocument/2006/relationships" xmlns:p="http://schemas.openxmlformats.org/presentationml/2006/main">
  <p:tag name="DVSHAPEID" val="BEufcldjxsgvLis2taX33c"/>
</p:tagLst>
</file>

<file path=ppt/tags/tag724.xml><?xml version="1.0" encoding="utf-8"?>
<p:tagLst xmlns:a="http://schemas.openxmlformats.org/drawingml/2006/main" xmlns:r="http://schemas.openxmlformats.org/officeDocument/2006/relationships" xmlns:p="http://schemas.openxmlformats.org/presentationml/2006/main">
  <p:tag name="DVSHAPEID" val="4EFeZuZ2ct9iPZUdaFkkrE"/>
</p:tagLst>
</file>

<file path=ppt/tags/tag725.xml><?xml version="1.0" encoding="utf-8"?>
<p:tagLst xmlns:a="http://schemas.openxmlformats.org/drawingml/2006/main" xmlns:r="http://schemas.openxmlformats.org/officeDocument/2006/relationships" xmlns:p="http://schemas.openxmlformats.org/presentationml/2006/main">
  <p:tag name="DVSHAPEID" val="0ksjqKRlgGdoAPAXlJkvfN"/>
</p:tagLst>
</file>

<file path=ppt/tags/tag726.xml><?xml version="1.0" encoding="utf-8"?>
<p:tagLst xmlns:a="http://schemas.openxmlformats.org/drawingml/2006/main" xmlns:r="http://schemas.openxmlformats.org/officeDocument/2006/relationships" xmlns:p="http://schemas.openxmlformats.org/presentationml/2006/main">
  <p:tag name="DVSHAPEID" val="mstt7gZhJIKpEkMG4faRct"/>
</p:tagLst>
</file>

<file path=ppt/tags/tag727.xml><?xml version="1.0" encoding="utf-8"?>
<p:tagLst xmlns:a="http://schemas.openxmlformats.org/drawingml/2006/main" xmlns:r="http://schemas.openxmlformats.org/officeDocument/2006/relationships" xmlns:p="http://schemas.openxmlformats.org/presentationml/2006/main">
  <p:tag name="DVSHAPEID" val="4qp4DcjA0WpcX0QWCBlZWv"/>
</p:tagLst>
</file>

<file path=ppt/tags/tag728.xml><?xml version="1.0" encoding="utf-8"?>
<p:tagLst xmlns:a="http://schemas.openxmlformats.org/drawingml/2006/main" xmlns:r="http://schemas.openxmlformats.org/officeDocument/2006/relationships" xmlns:p="http://schemas.openxmlformats.org/presentationml/2006/main">
  <p:tag name="DVSHAPEID" val="EabfbFF5knBTn243CMX8HN"/>
</p:tagLst>
</file>

<file path=ppt/tags/tag729.xml><?xml version="1.0" encoding="utf-8"?>
<p:tagLst xmlns:a="http://schemas.openxmlformats.org/drawingml/2006/main" xmlns:r="http://schemas.openxmlformats.org/officeDocument/2006/relationships" xmlns:p="http://schemas.openxmlformats.org/presentationml/2006/main">
  <p:tag name="DVSHAPEID" val="ZrnLQ7CzwdwzLeTn1EVUC1"/>
</p:tagLst>
</file>

<file path=ppt/tags/tag73.xml><?xml version="1.0" encoding="utf-8"?>
<p:tagLst xmlns:a="http://schemas.openxmlformats.org/drawingml/2006/main" xmlns:r="http://schemas.openxmlformats.org/officeDocument/2006/relationships" xmlns:p="http://schemas.openxmlformats.org/presentationml/2006/main">
  <p:tag name="DVSHAPEID" val="4tdk1pUwPVVt2h21tCVXAN"/>
</p:tagLst>
</file>

<file path=ppt/tags/tag730.xml><?xml version="1.0" encoding="utf-8"?>
<p:tagLst xmlns:a="http://schemas.openxmlformats.org/drawingml/2006/main" xmlns:r="http://schemas.openxmlformats.org/officeDocument/2006/relationships" xmlns:p="http://schemas.openxmlformats.org/presentationml/2006/main">
  <p:tag name="DVSHAPEID" val="B4CNRzYy1ONQaKRqOxsLRo"/>
</p:tagLst>
</file>

<file path=ppt/tags/tag731.xml><?xml version="1.0" encoding="utf-8"?>
<p:tagLst xmlns:a="http://schemas.openxmlformats.org/drawingml/2006/main" xmlns:r="http://schemas.openxmlformats.org/officeDocument/2006/relationships" xmlns:p="http://schemas.openxmlformats.org/presentationml/2006/main">
  <p:tag name="DVSHAPEID" val="nOhQafLjcNbYQj82g3AXcH"/>
</p:tagLst>
</file>

<file path=ppt/tags/tag732.xml><?xml version="1.0" encoding="utf-8"?>
<p:tagLst xmlns:a="http://schemas.openxmlformats.org/drawingml/2006/main" xmlns:r="http://schemas.openxmlformats.org/officeDocument/2006/relationships" xmlns:p="http://schemas.openxmlformats.org/presentationml/2006/main">
  <p:tag name="DVSHAPEID" val="LU38vBQorRadGOw1pJMHB0"/>
</p:tagLst>
</file>

<file path=ppt/tags/tag733.xml><?xml version="1.0" encoding="utf-8"?>
<p:tagLst xmlns:a="http://schemas.openxmlformats.org/drawingml/2006/main" xmlns:r="http://schemas.openxmlformats.org/officeDocument/2006/relationships" xmlns:p="http://schemas.openxmlformats.org/presentationml/2006/main">
  <p:tag name="DVSHAPEID" val="FcTyhLhpaTcF2mN1JatOlk"/>
</p:tagLst>
</file>

<file path=ppt/tags/tag734.xml><?xml version="1.0" encoding="utf-8"?>
<p:tagLst xmlns:a="http://schemas.openxmlformats.org/drawingml/2006/main" xmlns:r="http://schemas.openxmlformats.org/officeDocument/2006/relationships" xmlns:p="http://schemas.openxmlformats.org/presentationml/2006/main">
  <p:tag name="DVSHAPEID" val="NDCkweERbu6LfQfXk472Hh"/>
</p:tagLst>
</file>

<file path=ppt/tags/tag735.xml><?xml version="1.0" encoding="utf-8"?>
<p:tagLst xmlns:a="http://schemas.openxmlformats.org/drawingml/2006/main" xmlns:r="http://schemas.openxmlformats.org/officeDocument/2006/relationships" xmlns:p="http://schemas.openxmlformats.org/presentationml/2006/main">
  <p:tag name="DVSHAPEID" val="11Maeo0CeMFlpgWWf2LiIH"/>
</p:tagLst>
</file>

<file path=ppt/tags/tag736.xml><?xml version="1.0" encoding="utf-8"?>
<p:tagLst xmlns:a="http://schemas.openxmlformats.org/drawingml/2006/main" xmlns:r="http://schemas.openxmlformats.org/officeDocument/2006/relationships" xmlns:p="http://schemas.openxmlformats.org/presentationml/2006/main">
  <p:tag name="DVSHAPEID" val="yh6WLLQoHiDwCBym0fRyfj"/>
</p:tagLst>
</file>

<file path=ppt/tags/tag737.xml><?xml version="1.0" encoding="utf-8"?>
<p:tagLst xmlns:a="http://schemas.openxmlformats.org/drawingml/2006/main" xmlns:r="http://schemas.openxmlformats.org/officeDocument/2006/relationships" xmlns:p="http://schemas.openxmlformats.org/presentationml/2006/main">
  <p:tag name="DVSHAPEID" val="5UrY0nP4gozjsu3hCeMP5m"/>
</p:tagLst>
</file>

<file path=ppt/tags/tag738.xml><?xml version="1.0" encoding="utf-8"?>
<p:tagLst xmlns:a="http://schemas.openxmlformats.org/drawingml/2006/main" xmlns:r="http://schemas.openxmlformats.org/officeDocument/2006/relationships" xmlns:p="http://schemas.openxmlformats.org/presentationml/2006/main">
  <p:tag name="DVSHAPEID" val="HSEloS2vr9sfbcvNKszC2e"/>
</p:tagLst>
</file>

<file path=ppt/tags/tag739.xml><?xml version="1.0" encoding="utf-8"?>
<p:tagLst xmlns:a="http://schemas.openxmlformats.org/drawingml/2006/main" xmlns:r="http://schemas.openxmlformats.org/officeDocument/2006/relationships" xmlns:p="http://schemas.openxmlformats.org/presentationml/2006/main">
  <p:tag name="DVSHAPEID" val="Xi83jIDCMpeJcyjFZW2LXq"/>
</p:tagLst>
</file>

<file path=ppt/tags/tag74.xml><?xml version="1.0" encoding="utf-8"?>
<p:tagLst xmlns:a="http://schemas.openxmlformats.org/drawingml/2006/main" xmlns:r="http://schemas.openxmlformats.org/officeDocument/2006/relationships" xmlns:p="http://schemas.openxmlformats.org/presentationml/2006/main">
  <p:tag name="DVSHAPEID" val="GTg8in0QOtz69thleW77Hy"/>
</p:tagLst>
</file>

<file path=ppt/tags/tag740.xml><?xml version="1.0" encoding="utf-8"?>
<p:tagLst xmlns:a="http://schemas.openxmlformats.org/drawingml/2006/main" xmlns:r="http://schemas.openxmlformats.org/officeDocument/2006/relationships" xmlns:p="http://schemas.openxmlformats.org/presentationml/2006/main">
  <p:tag name="DVSHAPEID" val="RdiQMOtjfsktUmckzkSPm2"/>
</p:tagLst>
</file>

<file path=ppt/tags/tag741.xml><?xml version="1.0" encoding="utf-8"?>
<p:tagLst xmlns:a="http://schemas.openxmlformats.org/drawingml/2006/main" xmlns:r="http://schemas.openxmlformats.org/officeDocument/2006/relationships" xmlns:p="http://schemas.openxmlformats.org/presentationml/2006/main">
  <p:tag name="DVSHAPEID" val="0s0Wt5tDAhhxrVKsVO8t9L"/>
</p:tagLst>
</file>

<file path=ppt/tags/tag742.xml><?xml version="1.0" encoding="utf-8"?>
<p:tagLst xmlns:a="http://schemas.openxmlformats.org/drawingml/2006/main" xmlns:r="http://schemas.openxmlformats.org/officeDocument/2006/relationships" xmlns:p="http://schemas.openxmlformats.org/presentationml/2006/main">
  <p:tag name="DVSHAPEID" val="oJDXsFmHS83OcQQQloQCS3"/>
</p:tagLst>
</file>

<file path=ppt/tags/tag743.xml><?xml version="1.0" encoding="utf-8"?>
<p:tagLst xmlns:a="http://schemas.openxmlformats.org/drawingml/2006/main" xmlns:r="http://schemas.openxmlformats.org/officeDocument/2006/relationships" xmlns:p="http://schemas.openxmlformats.org/presentationml/2006/main">
  <p:tag name="DVSHAPEID" val="bnUhz7o3GSSf4hivCOhSo9"/>
</p:tagLst>
</file>

<file path=ppt/tags/tag744.xml><?xml version="1.0" encoding="utf-8"?>
<p:tagLst xmlns:a="http://schemas.openxmlformats.org/drawingml/2006/main" xmlns:r="http://schemas.openxmlformats.org/officeDocument/2006/relationships" xmlns:p="http://schemas.openxmlformats.org/presentationml/2006/main">
  <p:tag name="DVSHAPEID" val="tCIUC5tKDxTlxg3b5ejPrb"/>
</p:tagLst>
</file>

<file path=ppt/tags/tag745.xml><?xml version="1.0" encoding="utf-8"?>
<p:tagLst xmlns:a="http://schemas.openxmlformats.org/drawingml/2006/main" xmlns:r="http://schemas.openxmlformats.org/officeDocument/2006/relationships" xmlns:p="http://schemas.openxmlformats.org/presentationml/2006/main">
  <p:tag name="DVSHAPEID" val="WXMyyPL1kZF2ThyFvjzVek"/>
</p:tagLst>
</file>

<file path=ppt/tags/tag746.xml><?xml version="1.0" encoding="utf-8"?>
<p:tagLst xmlns:a="http://schemas.openxmlformats.org/drawingml/2006/main" xmlns:r="http://schemas.openxmlformats.org/officeDocument/2006/relationships" xmlns:p="http://schemas.openxmlformats.org/presentationml/2006/main">
  <p:tag name="DVSHAPEID" val="lJK1srI3zyHiGL83xEYBcU"/>
</p:tagLst>
</file>

<file path=ppt/tags/tag747.xml><?xml version="1.0" encoding="utf-8"?>
<p:tagLst xmlns:a="http://schemas.openxmlformats.org/drawingml/2006/main" xmlns:r="http://schemas.openxmlformats.org/officeDocument/2006/relationships" xmlns:p="http://schemas.openxmlformats.org/presentationml/2006/main">
  <p:tag name="DVSHAPEID" val="FvmLCqJZgvWBB3Owmkjhp7"/>
</p:tagLst>
</file>

<file path=ppt/tags/tag748.xml><?xml version="1.0" encoding="utf-8"?>
<p:tagLst xmlns:a="http://schemas.openxmlformats.org/drawingml/2006/main" xmlns:r="http://schemas.openxmlformats.org/officeDocument/2006/relationships" xmlns:p="http://schemas.openxmlformats.org/presentationml/2006/main">
  <p:tag name="DVSHAPEID" val="kBBMwsMUXD7r3fEHOijzib"/>
</p:tagLst>
</file>

<file path=ppt/tags/tag749.xml><?xml version="1.0" encoding="utf-8"?>
<p:tagLst xmlns:a="http://schemas.openxmlformats.org/drawingml/2006/main" xmlns:r="http://schemas.openxmlformats.org/officeDocument/2006/relationships" xmlns:p="http://schemas.openxmlformats.org/presentationml/2006/main">
  <p:tag name="DVSHAPEID" val="l4a5e0iDiVuyaL9QTgdlyj"/>
</p:tagLst>
</file>

<file path=ppt/tags/tag75.xml><?xml version="1.0" encoding="utf-8"?>
<p:tagLst xmlns:a="http://schemas.openxmlformats.org/drawingml/2006/main" xmlns:r="http://schemas.openxmlformats.org/officeDocument/2006/relationships" xmlns:p="http://schemas.openxmlformats.org/presentationml/2006/main">
  <p:tag name="DVSHAPEID" val="1gE5A5CH72DgNk3S6xvY7s"/>
</p:tagLst>
</file>

<file path=ppt/tags/tag750.xml><?xml version="1.0" encoding="utf-8"?>
<p:tagLst xmlns:a="http://schemas.openxmlformats.org/drawingml/2006/main" xmlns:r="http://schemas.openxmlformats.org/officeDocument/2006/relationships" xmlns:p="http://schemas.openxmlformats.org/presentationml/2006/main">
  <p:tag name="DVSHAPEID" val="u9ZzRFw1XQP8fxBreLCjkc"/>
</p:tagLst>
</file>

<file path=ppt/tags/tag751.xml><?xml version="1.0" encoding="utf-8"?>
<p:tagLst xmlns:a="http://schemas.openxmlformats.org/drawingml/2006/main" xmlns:r="http://schemas.openxmlformats.org/officeDocument/2006/relationships" xmlns:p="http://schemas.openxmlformats.org/presentationml/2006/main">
  <p:tag name="DVSHAPEID" val="Xv4TxXo3lWD2A05E8D7hXD"/>
</p:tagLst>
</file>

<file path=ppt/tags/tag752.xml><?xml version="1.0" encoding="utf-8"?>
<p:tagLst xmlns:a="http://schemas.openxmlformats.org/drawingml/2006/main" xmlns:r="http://schemas.openxmlformats.org/officeDocument/2006/relationships" xmlns:p="http://schemas.openxmlformats.org/presentationml/2006/main">
  <p:tag name="DVSHAPEID" val="J1vCer2rIeYhcuvY7yCUuS"/>
</p:tagLst>
</file>

<file path=ppt/tags/tag753.xml><?xml version="1.0" encoding="utf-8"?>
<p:tagLst xmlns:a="http://schemas.openxmlformats.org/drawingml/2006/main" xmlns:r="http://schemas.openxmlformats.org/officeDocument/2006/relationships" xmlns:p="http://schemas.openxmlformats.org/presentationml/2006/main">
  <p:tag name="DVSHAPEID" val="vdXBmACZc3fjM2nVJW0Udo"/>
</p:tagLst>
</file>

<file path=ppt/tags/tag754.xml><?xml version="1.0" encoding="utf-8"?>
<p:tagLst xmlns:a="http://schemas.openxmlformats.org/drawingml/2006/main" xmlns:r="http://schemas.openxmlformats.org/officeDocument/2006/relationships" xmlns:p="http://schemas.openxmlformats.org/presentationml/2006/main">
  <p:tag name="DVSHAPEID" val="3iNB8avyE29QwiFD5sPJ1V"/>
</p:tagLst>
</file>

<file path=ppt/tags/tag755.xml><?xml version="1.0" encoding="utf-8"?>
<p:tagLst xmlns:a="http://schemas.openxmlformats.org/drawingml/2006/main" xmlns:r="http://schemas.openxmlformats.org/officeDocument/2006/relationships" xmlns:p="http://schemas.openxmlformats.org/presentationml/2006/main">
  <p:tag name="DVSHAPEID" val="2TIsAcPGUAE69ENKrruEoc"/>
</p:tagLst>
</file>

<file path=ppt/tags/tag756.xml><?xml version="1.0" encoding="utf-8"?>
<p:tagLst xmlns:a="http://schemas.openxmlformats.org/drawingml/2006/main" xmlns:r="http://schemas.openxmlformats.org/officeDocument/2006/relationships" xmlns:p="http://schemas.openxmlformats.org/presentationml/2006/main">
  <p:tag name="DVSHAPEID" val="9Vw5g6Qy4um8gUSGAiIY8y"/>
</p:tagLst>
</file>

<file path=ppt/tags/tag757.xml><?xml version="1.0" encoding="utf-8"?>
<p:tagLst xmlns:a="http://schemas.openxmlformats.org/drawingml/2006/main" xmlns:r="http://schemas.openxmlformats.org/officeDocument/2006/relationships" xmlns:p="http://schemas.openxmlformats.org/presentationml/2006/main">
  <p:tag name="DVSHAPEID" val="bq90Pk1nfnxPJMWuWJPlva"/>
</p:tagLst>
</file>

<file path=ppt/tags/tag758.xml><?xml version="1.0" encoding="utf-8"?>
<p:tagLst xmlns:a="http://schemas.openxmlformats.org/drawingml/2006/main" xmlns:r="http://schemas.openxmlformats.org/officeDocument/2006/relationships" xmlns:p="http://schemas.openxmlformats.org/presentationml/2006/main">
  <p:tag name="DVSHAPEID" val="J1nTRLQbVp3BJ5VfgvwHfZ"/>
</p:tagLst>
</file>

<file path=ppt/tags/tag759.xml><?xml version="1.0" encoding="utf-8"?>
<p:tagLst xmlns:a="http://schemas.openxmlformats.org/drawingml/2006/main" xmlns:r="http://schemas.openxmlformats.org/officeDocument/2006/relationships" xmlns:p="http://schemas.openxmlformats.org/presentationml/2006/main">
  <p:tag name="DVSHAPEID" val="Ara6J5mZ8M31H7DWtgw3s7"/>
</p:tagLst>
</file>

<file path=ppt/tags/tag76.xml><?xml version="1.0" encoding="utf-8"?>
<p:tagLst xmlns:a="http://schemas.openxmlformats.org/drawingml/2006/main" xmlns:r="http://schemas.openxmlformats.org/officeDocument/2006/relationships" xmlns:p="http://schemas.openxmlformats.org/presentationml/2006/main">
  <p:tag name="DVSHAPEID" val="UW8yK8oZPs67SZtdMVe6lx"/>
</p:tagLst>
</file>

<file path=ppt/tags/tag760.xml><?xml version="1.0" encoding="utf-8"?>
<p:tagLst xmlns:a="http://schemas.openxmlformats.org/drawingml/2006/main" xmlns:r="http://schemas.openxmlformats.org/officeDocument/2006/relationships" xmlns:p="http://schemas.openxmlformats.org/presentationml/2006/main">
  <p:tag name="DVSHAPEID" val="L83QzHsjPNUJqWJL1LPWhh"/>
</p:tagLst>
</file>

<file path=ppt/tags/tag761.xml><?xml version="1.0" encoding="utf-8"?>
<p:tagLst xmlns:a="http://schemas.openxmlformats.org/drawingml/2006/main" xmlns:r="http://schemas.openxmlformats.org/officeDocument/2006/relationships" xmlns:p="http://schemas.openxmlformats.org/presentationml/2006/main">
  <p:tag name="DVSHAPEID" val="yIoOCk2gbbxtG12SwFwPXf"/>
</p:tagLst>
</file>

<file path=ppt/tags/tag762.xml><?xml version="1.0" encoding="utf-8"?>
<p:tagLst xmlns:a="http://schemas.openxmlformats.org/drawingml/2006/main" xmlns:r="http://schemas.openxmlformats.org/officeDocument/2006/relationships" xmlns:p="http://schemas.openxmlformats.org/presentationml/2006/main">
  <p:tag name="DVSHAPEID" val="6XHHcHeLevQuAlsL48hyCJ"/>
</p:tagLst>
</file>

<file path=ppt/tags/tag763.xml><?xml version="1.0" encoding="utf-8"?>
<p:tagLst xmlns:a="http://schemas.openxmlformats.org/drawingml/2006/main" xmlns:r="http://schemas.openxmlformats.org/officeDocument/2006/relationships" xmlns:p="http://schemas.openxmlformats.org/presentationml/2006/main">
  <p:tag name="DVSHAPEID" val="cXfHJ8eapsjjBq6V7l1qX1"/>
</p:tagLst>
</file>

<file path=ppt/tags/tag764.xml><?xml version="1.0" encoding="utf-8"?>
<p:tagLst xmlns:a="http://schemas.openxmlformats.org/drawingml/2006/main" xmlns:r="http://schemas.openxmlformats.org/officeDocument/2006/relationships" xmlns:p="http://schemas.openxmlformats.org/presentationml/2006/main">
  <p:tag name="DVSHAPEID" val="DbrHqLAnxpCnKKrvY6w46o"/>
</p:tagLst>
</file>

<file path=ppt/tags/tag765.xml><?xml version="1.0" encoding="utf-8"?>
<p:tagLst xmlns:a="http://schemas.openxmlformats.org/drawingml/2006/main" xmlns:r="http://schemas.openxmlformats.org/officeDocument/2006/relationships" xmlns:p="http://schemas.openxmlformats.org/presentationml/2006/main">
  <p:tag name="DVSHAPEID" val="ahJ2E90VwcLbj4g1Isz1UU"/>
</p:tagLst>
</file>

<file path=ppt/tags/tag766.xml><?xml version="1.0" encoding="utf-8"?>
<p:tagLst xmlns:a="http://schemas.openxmlformats.org/drawingml/2006/main" xmlns:r="http://schemas.openxmlformats.org/officeDocument/2006/relationships" xmlns:p="http://schemas.openxmlformats.org/presentationml/2006/main">
  <p:tag name="DVSHAPEID" val="GeFmuBnVTTUe19Xn7qmCSq"/>
</p:tagLst>
</file>

<file path=ppt/tags/tag767.xml><?xml version="1.0" encoding="utf-8"?>
<p:tagLst xmlns:a="http://schemas.openxmlformats.org/drawingml/2006/main" xmlns:r="http://schemas.openxmlformats.org/officeDocument/2006/relationships" xmlns:p="http://schemas.openxmlformats.org/presentationml/2006/main">
  <p:tag name="DVSHAPEID" val="ByqnfWn4u4ugBvmhFpyBiS"/>
</p:tagLst>
</file>

<file path=ppt/tags/tag768.xml><?xml version="1.0" encoding="utf-8"?>
<p:tagLst xmlns:a="http://schemas.openxmlformats.org/drawingml/2006/main" xmlns:r="http://schemas.openxmlformats.org/officeDocument/2006/relationships" xmlns:p="http://schemas.openxmlformats.org/presentationml/2006/main">
  <p:tag name="DVSHAPEID" val="g5263kl8Ei2fC7W7mqxPoQ"/>
</p:tagLst>
</file>

<file path=ppt/tags/tag769.xml><?xml version="1.0" encoding="utf-8"?>
<p:tagLst xmlns:a="http://schemas.openxmlformats.org/drawingml/2006/main" xmlns:r="http://schemas.openxmlformats.org/officeDocument/2006/relationships" xmlns:p="http://schemas.openxmlformats.org/presentationml/2006/main">
  <p:tag name="DVSHAPEID" val="KLys1PLX3h8Jilk8S3Jlpc"/>
</p:tagLst>
</file>

<file path=ppt/tags/tag77.xml><?xml version="1.0" encoding="utf-8"?>
<p:tagLst xmlns:a="http://schemas.openxmlformats.org/drawingml/2006/main" xmlns:r="http://schemas.openxmlformats.org/officeDocument/2006/relationships" xmlns:p="http://schemas.openxmlformats.org/presentationml/2006/main">
  <p:tag name="DVSHAPEID" val="tSGWhlQACIrymIW2ktj8ca"/>
</p:tagLst>
</file>

<file path=ppt/tags/tag770.xml><?xml version="1.0" encoding="utf-8"?>
<p:tagLst xmlns:a="http://schemas.openxmlformats.org/drawingml/2006/main" xmlns:r="http://schemas.openxmlformats.org/officeDocument/2006/relationships" xmlns:p="http://schemas.openxmlformats.org/presentationml/2006/main">
  <p:tag name="DVSHAPEID" val="dlTfly273stqkhyBivnGeL"/>
</p:tagLst>
</file>

<file path=ppt/tags/tag771.xml><?xml version="1.0" encoding="utf-8"?>
<p:tagLst xmlns:a="http://schemas.openxmlformats.org/drawingml/2006/main" xmlns:r="http://schemas.openxmlformats.org/officeDocument/2006/relationships" xmlns:p="http://schemas.openxmlformats.org/presentationml/2006/main">
  <p:tag name="DVSHAPEID" val="7TOBMexu63ryxdzMudVVdF"/>
</p:tagLst>
</file>

<file path=ppt/tags/tag772.xml><?xml version="1.0" encoding="utf-8"?>
<p:tagLst xmlns:a="http://schemas.openxmlformats.org/drawingml/2006/main" xmlns:r="http://schemas.openxmlformats.org/officeDocument/2006/relationships" xmlns:p="http://schemas.openxmlformats.org/presentationml/2006/main">
  <p:tag name="DVSHAPEID" val="gR03AhKdYIXse0qKLOAymq"/>
</p:tagLst>
</file>

<file path=ppt/tags/tag773.xml><?xml version="1.0" encoding="utf-8"?>
<p:tagLst xmlns:a="http://schemas.openxmlformats.org/drawingml/2006/main" xmlns:r="http://schemas.openxmlformats.org/officeDocument/2006/relationships" xmlns:p="http://schemas.openxmlformats.org/presentationml/2006/main">
  <p:tag name="DVSHAPEID" val="ZLJl2v19LixsCWAJDgKS4I"/>
</p:tagLst>
</file>

<file path=ppt/tags/tag774.xml><?xml version="1.0" encoding="utf-8"?>
<p:tagLst xmlns:a="http://schemas.openxmlformats.org/drawingml/2006/main" xmlns:r="http://schemas.openxmlformats.org/officeDocument/2006/relationships" xmlns:p="http://schemas.openxmlformats.org/presentationml/2006/main">
  <p:tag name="DVSHAPEID" val="B4ZymKr7lEiPSfjfeecOXE"/>
</p:tagLst>
</file>

<file path=ppt/tags/tag775.xml><?xml version="1.0" encoding="utf-8"?>
<p:tagLst xmlns:a="http://schemas.openxmlformats.org/drawingml/2006/main" xmlns:r="http://schemas.openxmlformats.org/officeDocument/2006/relationships" xmlns:p="http://schemas.openxmlformats.org/presentationml/2006/main">
  <p:tag name="DVSHAPEID" val="VLnt92akOtlgaElt9gHDXS"/>
</p:tagLst>
</file>

<file path=ppt/tags/tag776.xml><?xml version="1.0" encoding="utf-8"?>
<p:tagLst xmlns:a="http://schemas.openxmlformats.org/drawingml/2006/main" xmlns:r="http://schemas.openxmlformats.org/officeDocument/2006/relationships" xmlns:p="http://schemas.openxmlformats.org/presentationml/2006/main">
  <p:tag name="DVSHAPEID" val="9N4kpo1wGfLW9dbTApW1QO"/>
</p:tagLst>
</file>

<file path=ppt/tags/tag777.xml><?xml version="1.0" encoding="utf-8"?>
<p:tagLst xmlns:a="http://schemas.openxmlformats.org/drawingml/2006/main" xmlns:r="http://schemas.openxmlformats.org/officeDocument/2006/relationships" xmlns:p="http://schemas.openxmlformats.org/presentationml/2006/main">
  <p:tag name="DVSHAPEID" val="uC5ETL4V7jH2CApOCMiiN5"/>
</p:tagLst>
</file>

<file path=ppt/tags/tag778.xml><?xml version="1.0" encoding="utf-8"?>
<p:tagLst xmlns:a="http://schemas.openxmlformats.org/drawingml/2006/main" xmlns:r="http://schemas.openxmlformats.org/officeDocument/2006/relationships" xmlns:p="http://schemas.openxmlformats.org/presentationml/2006/main">
  <p:tag name="DVSHAPEID" val="vdv8hfGhGV2kirfLufrK8r"/>
</p:tagLst>
</file>

<file path=ppt/tags/tag779.xml><?xml version="1.0" encoding="utf-8"?>
<p:tagLst xmlns:a="http://schemas.openxmlformats.org/drawingml/2006/main" xmlns:r="http://schemas.openxmlformats.org/officeDocument/2006/relationships" xmlns:p="http://schemas.openxmlformats.org/presentationml/2006/main">
  <p:tag name="DVSHAPEID" val="e7ABuLNaIy1o7R9KtPfPCL"/>
</p:tagLst>
</file>

<file path=ppt/tags/tag78.xml><?xml version="1.0" encoding="utf-8"?>
<p:tagLst xmlns:a="http://schemas.openxmlformats.org/drawingml/2006/main" xmlns:r="http://schemas.openxmlformats.org/officeDocument/2006/relationships" xmlns:p="http://schemas.openxmlformats.org/presentationml/2006/main">
  <p:tag name="DVSHAPEID" val="aGs3oSKzJ07msgSNQ29fQn"/>
</p:tagLst>
</file>

<file path=ppt/tags/tag780.xml><?xml version="1.0" encoding="utf-8"?>
<p:tagLst xmlns:a="http://schemas.openxmlformats.org/drawingml/2006/main" xmlns:r="http://schemas.openxmlformats.org/officeDocument/2006/relationships" xmlns:p="http://schemas.openxmlformats.org/presentationml/2006/main">
  <p:tag name="DVSHAPEID" val="ZihXzRh2Q3X3ZnyGLUuwdu"/>
</p:tagLst>
</file>

<file path=ppt/tags/tag781.xml><?xml version="1.0" encoding="utf-8"?>
<p:tagLst xmlns:a="http://schemas.openxmlformats.org/drawingml/2006/main" xmlns:r="http://schemas.openxmlformats.org/officeDocument/2006/relationships" xmlns:p="http://schemas.openxmlformats.org/presentationml/2006/main">
  <p:tag name="DVSHAPEID" val="jUkoBJMCujPs8ikwcWSFHX"/>
</p:tagLst>
</file>

<file path=ppt/tags/tag782.xml><?xml version="1.0" encoding="utf-8"?>
<p:tagLst xmlns:a="http://schemas.openxmlformats.org/drawingml/2006/main" xmlns:r="http://schemas.openxmlformats.org/officeDocument/2006/relationships" xmlns:p="http://schemas.openxmlformats.org/presentationml/2006/main">
  <p:tag name="DVSHAPEID" val="r4SMcN3kk6yvZnDafxgeyD"/>
</p:tagLst>
</file>

<file path=ppt/tags/tag783.xml><?xml version="1.0" encoding="utf-8"?>
<p:tagLst xmlns:a="http://schemas.openxmlformats.org/drawingml/2006/main" xmlns:r="http://schemas.openxmlformats.org/officeDocument/2006/relationships" xmlns:p="http://schemas.openxmlformats.org/presentationml/2006/main">
  <p:tag name="DVSHAPEID" val="dwfgleIyDxNlsfvPxYy9ZJ"/>
</p:tagLst>
</file>

<file path=ppt/tags/tag784.xml><?xml version="1.0" encoding="utf-8"?>
<p:tagLst xmlns:a="http://schemas.openxmlformats.org/drawingml/2006/main" xmlns:r="http://schemas.openxmlformats.org/officeDocument/2006/relationships" xmlns:p="http://schemas.openxmlformats.org/presentationml/2006/main">
  <p:tag name="DVSHAPEID" val="UDjXT1GkosoOQmwWrOCMs1"/>
</p:tagLst>
</file>

<file path=ppt/tags/tag785.xml><?xml version="1.0" encoding="utf-8"?>
<p:tagLst xmlns:a="http://schemas.openxmlformats.org/drawingml/2006/main" xmlns:r="http://schemas.openxmlformats.org/officeDocument/2006/relationships" xmlns:p="http://schemas.openxmlformats.org/presentationml/2006/main">
  <p:tag name="DVSHAPEID" val="HDUnEq0iGpEuCCXolGSj8k"/>
</p:tagLst>
</file>

<file path=ppt/tags/tag786.xml><?xml version="1.0" encoding="utf-8"?>
<p:tagLst xmlns:a="http://schemas.openxmlformats.org/drawingml/2006/main" xmlns:r="http://schemas.openxmlformats.org/officeDocument/2006/relationships" xmlns:p="http://schemas.openxmlformats.org/presentationml/2006/main">
  <p:tag name="DVSHAPEID" val="WEp9iBwJwcgSVF3vnfk6MZ"/>
</p:tagLst>
</file>

<file path=ppt/tags/tag787.xml><?xml version="1.0" encoding="utf-8"?>
<p:tagLst xmlns:a="http://schemas.openxmlformats.org/drawingml/2006/main" xmlns:r="http://schemas.openxmlformats.org/officeDocument/2006/relationships" xmlns:p="http://schemas.openxmlformats.org/presentationml/2006/main">
  <p:tag name="DVSHAPEID" val="9lKUZ3tWU9TnGfYv8oLWSr"/>
</p:tagLst>
</file>

<file path=ppt/tags/tag788.xml><?xml version="1.0" encoding="utf-8"?>
<p:tagLst xmlns:a="http://schemas.openxmlformats.org/drawingml/2006/main" xmlns:r="http://schemas.openxmlformats.org/officeDocument/2006/relationships" xmlns:p="http://schemas.openxmlformats.org/presentationml/2006/main">
  <p:tag name="DVSHAPEID" val="dJGhlQjCY1yXu3pnCtgAi7"/>
</p:tagLst>
</file>

<file path=ppt/tags/tag789.xml><?xml version="1.0" encoding="utf-8"?>
<p:tagLst xmlns:a="http://schemas.openxmlformats.org/drawingml/2006/main" xmlns:r="http://schemas.openxmlformats.org/officeDocument/2006/relationships" xmlns:p="http://schemas.openxmlformats.org/presentationml/2006/main">
  <p:tag name="DVSHAPEID" val="ZyYNwR6VlQ7H70dHICDhaR"/>
</p:tagLst>
</file>

<file path=ppt/tags/tag79.xml><?xml version="1.0" encoding="utf-8"?>
<p:tagLst xmlns:a="http://schemas.openxmlformats.org/drawingml/2006/main" xmlns:r="http://schemas.openxmlformats.org/officeDocument/2006/relationships" xmlns:p="http://schemas.openxmlformats.org/presentationml/2006/main">
  <p:tag name="DVSHAPEID" val="GjDLgKBLNcliH0udWXP2Yq"/>
</p:tagLst>
</file>

<file path=ppt/tags/tag790.xml><?xml version="1.0" encoding="utf-8"?>
<p:tagLst xmlns:a="http://schemas.openxmlformats.org/drawingml/2006/main" xmlns:r="http://schemas.openxmlformats.org/officeDocument/2006/relationships" xmlns:p="http://schemas.openxmlformats.org/presentationml/2006/main">
  <p:tag name="DVSHAPEID" val="OJKV5LLiFh96K8jxjrw2FI"/>
</p:tagLst>
</file>

<file path=ppt/tags/tag791.xml><?xml version="1.0" encoding="utf-8"?>
<p:tagLst xmlns:a="http://schemas.openxmlformats.org/drawingml/2006/main" xmlns:r="http://schemas.openxmlformats.org/officeDocument/2006/relationships" xmlns:p="http://schemas.openxmlformats.org/presentationml/2006/main">
  <p:tag name="DVSHAPEID" val="QMVo9VKEW0W7Jf2AMk93bP"/>
</p:tagLst>
</file>

<file path=ppt/tags/tag792.xml><?xml version="1.0" encoding="utf-8"?>
<p:tagLst xmlns:a="http://schemas.openxmlformats.org/drawingml/2006/main" xmlns:r="http://schemas.openxmlformats.org/officeDocument/2006/relationships" xmlns:p="http://schemas.openxmlformats.org/presentationml/2006/main">
  <p:tag name="DVSHAPEID" val="y1g5oajcL7b6TY0GCQx1l8"/>
</p:tagLst>
</file>

<file path=ppt/tags/tag793.xml><?xml version="1.0" encoding="utf-8"?>
<p:tagLst xmlns:a="http://schemas.openxmlformats.org/drawingml/2006/main" xmlns:r="http://schemas.openxmlformats.org/officeDocument/2006/relationships" xmlns:p="http://schemas.openxmlformats.org/presentationml/2006/main">
  <p:tag name="DVSHAPEID" val="9Co4vIFbSCx0eT84wzkKfP"/>
</p:tagLst>
</file>

<file path=ppt/tags/tag794.xml><?xml version="1.0" encoding="utf-8"?>
<p:tagLst xmlns:a="http://schemas.openxmlformats.org/drawingml/2006/main" xmlns:r="http://schemas.openxmlformats.org/officeDocument/2006/relationships" xmlns:p="http://schemas.openxmlformats.org/presentationml/2006/main">
  <p:tag name="DVSHAPEID" val="VDl4A5Ijv9uqRDGkFAxzey"/>
</p:tagLst>
</file>

<file path=ppt/tags/tag795.xml><?xml version="1.0" encoding="utf-8"?>
<p:tagLst xmlns:a="http://schemas.openxmlformats.org/drawingml/2006/main" xmlns:r="http://schemas.openxmlformats.org/officeDocument/2006/relationships" xmlns:p="http://schemas.openxmlformats.org/presentationml/2006/main">
  <p:tag name="DVSHAPEID" val="zSJ6xxjYGASkGLIr8ztz7n"/>
</p:tagLst>
</file>

<file path=ppt/tags/tag796.xml><?xml version="1.0" encoding="utf-8"?>
<p:tagLst xmlns:a="http://schemas.openxmlformats.org/drawingml/2006/main" xmlns:r="http://schemas.openxmlformats.org/officeDocument/2006/relationships" xmlns:p="http://schemas.openxmlformats.org/presentationml/2006/main">
  <p:tag name="DVSHAPEID" val="wO2vncUKdGAm3skuxaZxtT"/>
</p:tagLst>
</file>

<file path=ppt/tags/tag797.xml><?xml version="1.0" encoding="utf-8"?>
<p:tagLst xmlns:a="http://schemas.openxmlformats.org/drawingml/2006/main" xmlns:r="http://schemas.openxmlformats.org/officeDocument/2006/relationships" xmlns:p="http://schemas.openxmlformats.org/presentationml/2006/main">
  <p:tag name="DVSHAPEID" val="xxWUBdsX6ErcmV42a73Vnc"/>
</p:tagLst>
</file>

<file path=ppt/tags/tag798.xml><?xml version="1.0" encoding="utf-8"?>
<p:tagLst xmlns:a="http://schemas.openxmlformats.org/drawingml/2006/main" xmlns:r="http://schemas.openxmlformats.org/officeDocument/2006/relationships" xmlns:p="http://schemas.openxmlformats.org/presentationml/2006/main">
  <p:tag name="DVSHAPEID" val="KjIf6D2iAATChvytBHifzV"/>
</p:tagLst>
</file>

<file path=ppt/tags/tag799.xml><?xml version="1.0" encoding="utf-8"?>
<p:tagLst xmlns:a="http://schemas.openxmlformats.org/drawingml/2006/main" xmlns:r="http://schemas.openxmlformats.org/officeDocument/2006/relationships" xmlns:p="http://schemas.openxmlformats.org/presentationml/2006/main">
  <p:tag name="DVSHAPEID" val="VR6ppu0RtxvkMCcl6OVN4R"/>
</p:tagLst>
</file>

<file path=ppt/tags/tag8.xml><?xml version="1.0" encoding="utf-8"?>
<p:tagLst xmlns:a="http://schemas.openxmlformats.org/drawingml/2006/main" xmlns:r="http://schemas.openxmlformats.org/officeDocument/2006/relationships" xmlns:p="http://schemas.openxmlformats.org/presentationml/2006/main">
  <p:tag name="DVSHAPEID" val="FFlaT11ERg5t4ewli1o22Q"/>
</p:tagLst>
</file>

<file path=ppt/tags/tag80.xml><?xml version="1.0" encoding="utf-8"?>
<p:tagLst xmlns:a="http://schemas.openxmlformats.org/drawingml/2006/main" xmlns:r="http://schemas.openxmlformats.org/officeDocument/2006/relationships" xmlns:p="http://schemas.openxmlformats.org/presentationml/2006/main">
  <p:tag name="DVSHAPEID" val="rZfGawCgYWkMZ8qDB0YYdU"/>
</p:tagLst>
</file>

<file path=ppt/tags/tag800.xml><?xml version="1.0" encoding="utf-8"?>
<p:tagLst xmlns:a="http://schemas.openxmlformats.org/drawingml/2006/main" xmlns:r="http://schemas.openxmlformats.org/officeDocument/2006/relationships" xmlns:p="http://schemas.openxmlformats.org/presentationml/2006/main">
  <p:tag name="DVSHAPEID" val="jJEztGwmD8COoQ9HexhI6l"/>
</p:tagLst>
</file>

<file path=ppt/tags/tag801.xml><?xml version="1.0" encoding="utf-8"?>
<p:tagLst xmlns:a="http://schemas.openxmlformats.org/drawingml/2006/main" xmlns:r="http://schemas.openxmlformats.org/officeDocument/2006/relationships" xmlns:p="http://schemas.openxmlformats.org/presentationml/2006/main">
  <p:tag name="DVSHAPEID" val="6WIVgfAtkLR4ymLQ0jl7Un"/>
</p:tagLst>
</file>

<file path=ppt/tags/tag802.xml><?xml version="1.0" encoding="utf-8"?>
<p:tagLst xmlns:a="http://schemas.openxmlformats.org/drawingml/2006/main" xmlns:r="http://schemas.openxmlformats.org/officeDocument/2006/relationships" xmlns:p="http://schemas.openxmlformats.org/presentationml/2006/main">
  <p:tag name="DVSHAPEID" val="IYelcpAnwlKXCIRxpgMaNQ"/>
</p:tagLst>
</file>

<file path=ppt/tags/tag803.xml><?xml version="1.0" encoding="utf-8"?>
<p:tagLst xmlns:a="http://schemas.openxmlformats.org/drawingml/2006/main" xmlns:r="http://schemas.openxmlformats.org/officeDocument/2006/relationships" xmlns:p="http://schemas.openxmlformats.org/presentationml/2006/main">
  <p:tag name="DVSHAPEID" val="XkiMVnwXmZrJdKHU2aTWfv"/>
</p:tagLst>
</file>

<file path=ppt/tags/tag804.xml><?xml version="1.0" encoding="utf-8"?>
<p:tagLst xmlns:a="http://schemas.openxmlformats.org/drawingml/2006/main" xmlns:r="http://schemas.openxmlformats.org/officeDocument/2006/relationships" xmlns:p="http://schemas.openxmlformats.org/presentationml/2006/main">
  <p:tag name="DVSHAPEID" val="jAK3ZsT5kJAR0T3qtdRyYK"/>
</p:tagLst>
</file>

<file path=ppt/tags/tag805.xml><?xml version="1.0" encoding="utf-8"?>
<p:tagLst xmlns:a="http://schemas.openxmlformats.org/drawingml/2006/main" xmlns:r="http://schemas.openxmlformats.org/officeDocument/2006/relationships" xmlns:p="http://schemas.openxmlformats.org/presentationml/2006/main">
  <p:tag name="DVSHAPEID" val="wTu7QveBhRAr0H1Sn34hFH"/>
</p:tagLst>
</file>

<file path=ppt/tags/tag806.xml><?xml version="1.0" encoding="utf-8"?>
<p:tagLst xmlns:a="http://schemas.openxmlformats.org/drawingml/2006/main" xmlns:r="http://schemas.openxmlformats.org/officeDocument/2006/relationships" xmlns:p="http://schemas.openxmlformats.org/presentationml/2006/main">
  <p:tag name="DVSHAPEID" val="8lJNRCGG5Hwy4QySCoRIsJ"/>
</p:tagLst>
</file>

<file path=ppt/tags/tag807.xml><?xml version="1.0" encoding="utf-8"?>
<p:tagLst xmlns:a="http://schemas.openxmlformats.org/drawingml/2006/main" xmlns:r="http://schemas.openxmlformats.org/officeDocument/2006/relationships" xmlns:p="http://schemas.openxmlformats.org/presentationml/2006/main">
  <p:tag name="DVSHAPEID" val="hyTloBPNuH5PK8n2DBVBLT"/>
</p:tagLst>
</file>

<file path=ppt/tags/tag808.xml><?xml version="1.0" encoding="utf-8"?>
<p:tagLst xmlns:a="http://schemas.openxmlformats.org/drawingml/2006/main" xmlns:r="http://schemas.openxmlformats.org/officeDocument/2006/relationships" xmlns:p="http://schemas.openxmlformats.org/presentationml/2006/main">
  <p:tag name="DVSHAPEID" val="UrDajvqFqWep4bUve5QhdP"/>
</p:tagLst>
</file>

<file path=ppt/tags/tag809.xml><?xml version="1.0" encoding="utf-8"?>
<p:tagLst xmlns:a="http://schemas.openxmlformats.org/drawingml/2006/main" xmlns:r="http://schemas.openxmlformats.org/officeDocument/2006/relationships" xmlns:p="http://schemas.openxmlformats.org/presentationml/2006/main">
  <p:tag name="DVSHAPEID" val="te6quAKfNRXnDrIdhjmOg9"/>
</p:tagLst>
</file>

<file path=ppt/tags/tag81.xml><?xml version="1.0" encoding="utf-8"?>
<p:tagLst xmlns:a="http://schemas.openxmlformats.org/drawingml/2006/main" xmlns:r="http://schemas.openxmlformats.org/officeDocument/2006/relationships" xmlns:p="http://schemas.openxmlformats.org/presentationml/2006/main">
  <p:tag name="DVSHAPEID" val="1aySjD6cqOpgSDvAA58weo"/>
</p:tagLst>
</file>

<file path=ppt/tags/tag810.xml><?xml version="1.0" encoding="utf-8"?>
<p:tagLst xmlns:a="http://schemas.openxmlformats.org/drawingml/2006/main" xmlns:r="http://schemas.openxmlformats.org/officeDocument/2006/relationships" xmlns:p="http://schemas.openxmlformats.org/presentationml/2006/main">
  <p:tag name="DVSHAPEID" val="Ak4c78nPKtG5Yo4T0QUb8m"/>
</p:tagLst>
</file>

<file path=ppt/tags/tag811.xml><?xml version="1.0" encoding="utf-8"?>
<p:tagLst xmlns:a="http://schemas.openxmlformats.org/drawingml/2006/main" xmlns:r="http://schemas.openxmlformats.org/officeDocument/2006/relationships" xmlns:p="http://schemas.openxmlformats.org/presentationml/2006/main">
  <p:tag name="DVSHAPEID" val="sGxtN0NwVozjELmitCSX7t"/>
</p:tagLst>
</file>

<file path=ppt/tags/tag812.xml><?xml version="1.0" encoding="utf-8"?>
<p:tagLst xmlns:a="http://schemas.openxmlformats.org/drawingml/2006/main" xmlns:r="http://schemas.openxmlformats.org/officeDocument/2006/relationships" xmlns:p="http://schemas.openxmlformats.org/presentationml/2006/main">
  <p:tag name="DVSHAPEID" val="Hysj8ojwU50dSnFDlm2dyh"/>
</p:tagLst>
</file>

<file path=ppt/tags/tag813.xml><?xml version="1.0" encoding="utf-8"?>
<p:tagLst xmlns:a="http://schemas.openxmlformats.org/drawingml/2006/main" xmlns:r="http://schemas.openxmlformats.org/officeDocument/2006/relationships" xmlns:p="http://schemas.openxmlformats.org/presentationml/2006/main">
  <p:tag name="DVSHAPEID" val="vEKjwInhjbfZYY0tSpdpuu"/>
</p:tagLst>
</file>

<file path=ppt/tags/tag814.xml><?xml version="1.0" encoding="utf-8"?>
<p:tagLst xmlns:a="http://schemas.openxmlformats.org/drawingml/2006/main" xmlns:r="http://schemas.openxmlformats.org/officeDocument/2006/relationships" xmlns:p="http://schemas.openxmlformats.org/presentationml/2006/main">
  <p:tag name="DVSHAPEID" val="jqTYDPhvVTVq2NzPRB9CMP"/>
</p:tagLst>
</file>

<file path=ppt/tags/tag815.xml><?xml version="1.0" encoding="utf-8"?>
<p:tagLst xmlns:a="http://schemas.openxmlformats.org/drawingml/2006/main" xmlns:r="http://schemas.openxmlformats.org/officeDocument/2006/relationships" xmlns:p="http://schemas.openxmlformats.org/presentationml/2006/main">
  <p:tag name="DVSHAPEID" val="YToGCRuCZ8N1ljpx5x0Nfl"/>
</p:tagLst>
</file>

<file path=ppt/tags/tag816.xml><?xml version="1.0" encoding="utf-8"?>
<p:tagLst xmlns:a="http://schemas.openxmlformats.org/drawingml/2006/main" xmlns:r="http://schemas.openxmlformats.org/officeDocument/2006/relationships" xmlns:p="http://schemas.openxmlformats.org/presentationml/2006/main">
  <p:tag name="DVSHAPEID" val="3yVdU2xCgRIus0AWcp1iTM"/>
</p:tagLst>
</file>

<file path=ppt/tags/tag817.xml><?xml version="1.0" encoding="utf-8"?>
<p:tagLst xmlns:a="http://schemas.openxmlformats.org/drawingml/2006/main" xmlns:r="http://schemas.openxmlformats.org/officeDocument/2006/relationships" xmlns:p="http://schemas.openxmlformats.org/presentationml/2006/main">
  <p:tag name="DVSHAPEID" val="C1rfpjwBBYzCPPKpXr5nSV"/>
</p:tagLst>
</file>

<file path=ppt/tags/tag818.xml><?xml version="1.0" encoding="utf-8"?>
<p:tagLst xmlns:a="http://schemas.openxmlformats.org/drawingml/2006/main" xmlns:r="http://schemas.openxmlformats.org/officeDocument/2006/relationships" xmlns:p="http://schemas.openxmlformats.org/presentationml/2006/main">
  <p:tag name="DVSHAPEID" val="jRRpX8lBMWrhVULFDd6EfJ"/>
</p:tagLst>
</file>

<file path=ppt/tags/tag819.xml><?xml version="1.0" encoding="utf-8"?>
<p:tagLst xmlns:a="http://schemas.openxmlformats.org/drawingml/2006/main" xmlns:r="http://schemas.openxmlformats.org/officeDocument/2006/relationships" xmlns:p="http://schemas.openxmlformats.org/presentationml/2006/main">
  <p:tag name="DVSHAPEID" val="UPaLcNsAdwTGIAnZmog0cD"/>
</p:tagLst>
</file>

<file path=ppt/tags/tag82.xml><?xml version="1.0" encoding="utf-8"?>
<p:tagLst xmlns:a="http://schemas.openxmlformats.org/drawingml/2006/main" xmlns:r="http://schemas.openxmlformats.org/officeDocument/2006/relationships" xmlns:p="http://schemas.openxmlformats.org/presentationml/2006/main">
  <p:tag name="DVSHAPEID" val="XV0mMilO40cwY48idZaMww"/>
</p:tagLst>
</file>

<file path=ppt/tags/tag820.xml><?xml version="1.0" encoding="utf-8"?>
<p:tagLst xmlns:a="http://schemas.openxmlformats.org/drawingml/2006/main" xmlns:r="http://schemas.openxmlformats.org/officeDocument/2006/relationships" xmlns:p="http://schemas.openxmlformats.org/presentationml/2006/main">
  <p:tag name="DVSHAPEID" val="FJJlQG8FEHeWLAD97GPGcu"/>
</p:tagLst>
</file>

<file path=ppt/tags/tag821.xml><?xml version="1.0" encoding="utf-8"?>
<p:tagLst xmlns:a="http://schemas.openxmlformats.org/drawingml/2006/main" xmlns:r="http://schemas.openxmlformats.org/officeDocument/2006/relationships" xmlns:p="http://schemas.openxmlformats.org/presentationml/2006/main">
  <p:tag name="DVSHAPEID" val="iAcWq9hgfJVAX6NUTeFVfR"/>
</p:tagLst>
</file>

<file path=ppt/tags/tag822.xml><?xml version="1.0" encoding="utf-8"?>
<p:tagLst xmlns:a="http://schemas.openxmlformats.org/drawingml/2006/main" xmlns:r="http://schemas.openxmlformats.org/officeDocument/2006/relationships" xmlns:p="http://schemas.openxmlformats.org/presentationml/2006/main">
  <p:tag name="DVSHAPEID" val="Z0f3ss0Cy0gaq99TfYoosu"/>
</p:tagLst>
</file>

<file path=ppt/tags/tag823.xml><?xml version="1.0" encoding="utf-8"?>
<p:tagLst xmlns:a="http://schemas.openxmlformats.org/drawingml/2006/main" xmlns:r="http://schemas.openxmlformats.org/officeDocument/2006/relationships" xmlns:p="http://schemas.openxmlformats.org/presentationml/2006/main">
  <p:tag name="DVSHAPEID" val="1bDxmcMA0gerBbGmHOfDbU"/>
</p:tagLst>
</file>

<file path=ppt/tags/tag824.xml><?xml version="1.0" encoding="utf-8"?>
<p:tagLst xmlns:a="http://schemas.openxmlformats.org/drawingml/2006/main" xmlns:r="http://schemas.openxmlformats.org/officeDocument/2006/relationships" xmlns:p="http://schemas.openxmlformats.org/presentationml/2006/main">
  <p:tag name="DVSHAPEID" val="jMFELZZHxRovY4qU6NPYZZ"/>
</p:tagLst>
</file>

<file path=ppt/tags/tag825.xml><?xml version="1.0" encoding="utf-8"?>
<p:tagLst xmlns:a="http://schemas.openxmlformats.org/drawingml/2006/main" xmlns:r="http://schemas.openxmlformats.org/officeDocument/2006/relationships" xmlns:p="http://schemas.openxmlformats.org/presentationml/2006/main">
  <p:tag name="DVSHAPEID" val="WZxYcTgz8Pi7RQSHrMBjJn"/>
</p:tagLst>
</file>

<file path=ppt/tags/tag826.xml><?xml version="1.0" encoding="utf-8"?>
<p:tagLst xmlns:a="http://schemas.openxmlformats.org/drawingml/2006/main" xmlns:r="http://schemas.openxmlformats.org/officeDocument/2006/relationships" xmlns:p="http://schemas.openxmlformats.org/presentationml/2006/main">
  <p:tag name="DVSHAPEID" val="36cCVNHrNdVjQG6MN5qXIy"/>
</p:tagLst>
</file>

<file path=ppt/tags/tag827.xml><?xml version="1.0" encoding="utf-8"?>
<p:tagLst xmlns:a="http://schemas.openxmlformats.org/drawingml/2006/main" xmlns:r="http://schemas.openxmlformats.org/officeDocument/2006/relationships" xmlns:p="http://schemas.openxmlformats.org/presentationml/2006/main">
  <p:tag name="DVSHAPEID" val="cRcz1om2mFgyWrLAXtRG15"/>
</p:tagLst>
</file>

<file path=ppt/tags/tag828.xml><?xml version="1.0" encoding="utf-8"?>
<p:tagLst xmlns:a="http://schemas.openxmlformats.org/drawingml/2006/main" xmlns:r="http://schemas.openxmlformats.org/officeDocument/2006/relationships" xmlns:p="http://schemas.openxmlformats.org/presentationml/2006/main">
  <p:tag name="DVSHAPEID" val="by0cAEZvSLFuUkpmLj5LQf"/>
</p:tagLst>
</file>

<file path=ppt/tags/tag829.xml><?xml version="1.0" encoding="utf-8"?>
<p:tagLst xmlns:a="http://schemas.openxmlformats.org/drawingml/2006/main" xmlns:r="http://schemas.openxmlformats.org/officeDocument/2006/relationships" xmlns:p="http://schemas.openxmlformats.org/presentationml/2006/main">
  <p:tag name="DVSHAPEID" val="2hKF0c8X62w6GEzPNH3RNv"/>
</p:tagLst>
</file>

<file path=ppt/tags/tag83.xml><?xml version="1.0" encoding="utf-8"?>
<p:tagLst xmlns:a="http://schemas.openxmlformats.org/drawingml/2006/main" xmlns:r="http://schemas.openxmlformats.org/officeDocument/2006/relationships" xmlns:p="http://schemas.openxmlformats.org/presentationml/2006/main">
  <p:tag name="DVSHAPEID" val="nJfM81qTQHGCcCRXQNQBKp"/>
</p:tagLst>
</file>

<file path=ppt/tags/tag830.xml><?xml version="1.0" encoding="utf-8"?>
<p:tagLst xmlns:a="http://schemas.openxmlformats.org/drawingml/2006/main" xmlns:r="http://schemas.openxmlformats.org/officeDocument/2006/relationships" xmlns:p="http://schemas.openxmlformats.org/presentationml/2006/main">
  <p:tag name="DVSHAPEID" val="TrxraBHyAgfWvIsVDMmVFC"/>
</p:tagLst>
</file>

<file path=ppt/tags/tag831.xml><?xml version="1.0" encoding="utf-8"?>
<p:tagLst xmlns:a="http://schemas.openxmlformats.org/drawingml/2006/main" xmlns:r="http://schemas.openxmlformats.org/officeDocument/2006/relationships" xmlns:p="http://schemas.openxmlformats.org/presentationml/2006/main">
  <p:tag name="DVSHAPEID" val="XNELMVvoHZsxoi8z1xfxrf"/>
</p:tagLst>
</file>

<file path=ppt/tags/tag832.xml><?xml version="1.0" encoding="utf-8"?>
<p:tagLst xmlns:a="http://schemas.openxmlformats.org/drawingml/2006/main" xmlns:r="http://schemas.openxmlformats.org/officeDocument/2006/relationships" xmlns:p="http://schemas.openxmlformats.org/presentationml/2006/main">
  <p:tag name="DVSHAPEID" val="RJ9QnS3guRQgtJNpOL2cyf"/>
</p:tagLst>
</file>

<file path=ppt/tags/tag833.xml><?xml version="1.0" encoding="utf-8"?>
<p:tagLst xmlns:a="http://schemas.openxmlformats.org/drawingml/2006/main" xmlns:r="http://schemas.openxmlformats.org/officeDocument/2006/relationships" xmlns:p="http://schemas.openxmlformats.org/presentationml/2006/main">
  <p:tag name="DVSHAPEID" val="uYk9M4KOF7bHWUBWyDkruA"/>
</p:tagLst>
</file>

<file path=ppt/tags/tag834.xml><?xml version="1.0" encoding="utf-8"?>
<p:tagLst xmlns:a="http://schemas.openxmlformats.org/drawingml/2006/main" xmlns:r="http://schemas.openxmlformats.org/officeDocument/2006/relationships" xmlns:p="http://schemas.openxmlformats.org/presentationml/2006/main">
  <p:tag name="DVSHAPEID" val="G8OpLBJuvfGBfbwd6ZvFcJ"/>
</p:tagLst>
</file>

<file path=ppt/tags/tag835.xml><?xml version="1.0" encoding="utf-8"?>
<p:tagLst xmlns:a="http://schemas.openxmlformats.org/drawingml/2006/main" xmlns:r="http://schemas.openxmlformats.org/officeDocument/2006/relationships" xmlns:p="http://schemas.openxmlformats.org/presentationml/2006/main">
  <p:tag name="DVSHAPEID" val="5MNTNSdpS7KThbkmi95bCV"/>
</p:tagLst>
</file>

<file path=ppt/tags/tag836.xml><?xml version="1.0" encoding="utf-8"?>
<p:tagLst xmlns:a="http://schemas.openxmlformats.org/drawingml/2006/main" xmlns:r="http://schemas.openxmlformats.org/officeDocument/2006/relationships" xmlns:p="http://schemas.openxmlformats.org/presentationml/2006/main">
  <p:tag name="DVSHAPEID" val="0kEqpkwlWPnX22BSORh5nz"/>
</p:tagLst>
</file>

<file path=ppt/tags/tag837.xml><?xml version="1.0" encoding="utf-8"?>
<p:tagLst xmlns:a="http://schemas.openxmlformats.org/drawingml/2006/main" xmlns:r="http://schemas.openxmlformats.org/officeDocument/2006/relationships" xmlns:p="http://schemas.openxmlformats.org/presentationml/2006/main">
  <p:tag name="DVSHAPEID" val="QlUkSJGmA179LtensSSwbV"/>
</p:tagLst>
</file>

<file path=ppt/tags/tag838.xml><?xml version="1.0" encoding="utf-8"?>
<p:tagLst xmlns:a="http://schemas.openxmlformats.org/drawingml/2006/main" xmlns:r="http://schemas.openxmlformats.org/officeDocument/2006/relationships" xmlns:p="http://schemas.openxmlformats.org/presentationml/2006/main">
  <p:tag name="DVSHAPEID" val="vj9iLqkeTwyrtiw5sNFzfm"/>
</p:tagLst>
</file>

<file path=ppt/tags/tag839.xml><?xml version="1.0" encoding="utf-8"?>
<p:tagLst xmlns:a="http://schemas.openxmlformats.org/drawingml/2006/main" xmlns:r="http://schemas.openxmlformats.org/officeDocument/2006/relationships" xmlns:p="http://schemas.openxmlformats.org/presentationml/2006/main">
  <p:tag name="DVSHAPEID" val="QTh8EropcQoVQAbAYg1m7A"/>
</p:tagLst>
</file>

<file path=ppt/tags/tag84.xml><?xml version="1.0" encoding="utf-8"?>
<p:tagLst xmlns:a="http://schemas.openxmlformats.org/drawingml/2006/main" xmlns:r="http://schemas.openxmlformats.org/officeDocument/2006/relationships" xmlns:p="http://schemas.openxmlformats.org/presentationml/2006/main">
  <p:tag name="DVSHAPEID" val="3lFqrhS9lrSrxg6Zakoa9v"/>
</p:tagLst>
</file>

<file path=ppt/tags/tag840.xml><?xml version="1.0" encoding="utf-8"?>
<p:tagLst xmlns:a="http://schemas.openxmlformats.org/drawingml/2006/main" xmlns:r="http://schemas.openxmlformats.org/officeDocument/2006/relationships" xmlns:p="http://schemas.openxmlformats.org/presentationml/2006/main">
  <p:tag name="DVSHAPEID" val="AkZVQnq5RBG9sf1CLTPukI"/>
</p:tagLst>
</file>

<file path=ppt/tags/tag841.xml><?xml version="1.0" encoding="utf-8"?>
<p:tagLst xmlns:a="http://schemas.openxmlformats.org/drawingml/2006/main" xmlns:r="http://schemas.openxmlformats.org/officeDocument/2006/relationships" xmlns:p="http://schemas.openxmlformats.org/presentationml/2006/main">
  <p:tag name="DVSHAPEID" val="2xsWURPoySegiX9JA1Z6YN"/>
</p:tagLst>
</file>

<file path=ppt/tags/tag842.xml><?xml version="1.0" encoding="utf-8"?>
<p:tagLst xmlns:a="http://schemas.openxmlformats.org/drawingml/2006/main" xmlns:r="http://schemas.openxmlformats.org/officeDocument/2006/relationships" xmlns:p="http://schemas.openxmlformats.org/presentationml/2006/main">
  <p:tag name="DVSHAPEID" val="fG8Vzlu7wDfRhrsUtygs2N"/>
</p:tagLst>
</file>

<file path=ppt/tags/tag843.xml><?xml version="1.0" encoding="utf-8"?>
<p:tagLst xmlns:a="http://schemas.openxmlformats.org/drawingml/2006/main" xmlns:r="http://schemas.openxmlformats.org/officeDocument/2006/relationships" xmlns:p="http://schemas.openxmlformats.org/presentationml/2006/main">
  <p:tag name="DVSHAPEID" val="UcX3t2jNvdJfiMNYitUrmB"/>
</p:tagLst>
</file>

<file path=ppt/tags/tag844.xml><?xml version="1.0" encoding="utf-8"?>
<p:tagLst xmlns:a="http://schemas.openxmlformats.org/drawingml/2006/main" xmlns:r="http://schemas.openxmlformats.org/officeDocument/2006/relationships" xmlns:p="http://schemas.openxmlformats.org/presentationml/2006/main">
  <p:tag name="DVSHAPEID" val="1rFHgGyqQvKrMWYvSrOI71"/>
</p:tagLst>
</file>

<file path=ppt/tags/tag845.xml><?xml version="1.0" encoding="utf-8"?>
<p:tagLst xmlns:a="http://schemas.openxmlformats.org/drawingml/2006/main" xmlns:r="http://schemas.openxmlformats.org/officeDocument/2006/relationships" xmlns:p="http://schemas.openxmlformats.org/presentationml/2006/main">
  <p:tag name="DVSHAPEID" val="719G6ugMyBribvoLMCf4ne"/>
</p:tagLst>
</file>

<file path=ppt/tags/tag846.xml><?xml version="1.0" encoding="utf-8"?>
<p:tagLst xmlns:a="http://schemas.openxmlformats.org/drawingml/2006/main" xmlns:r="http://schemas.openxmlformats.org/officeDocument/2006/relationships" xmlns:p="http://schemas.openxmlformats.org/presentationml/2006/main">
  <p:tag name="DVSHAPEID" val="uQZR0MAsCDtZjDyAA4a3X9"/>
</p:tagLst>
</file>

<file path=ppt/tags/tag847.xml><?xml version="1.0" encoding="utf-8"?>
<p:tagLst xmlns:a="http://schemas.openxmlformats.org/drawingml/2006/main" xmlns:r="http://schemas.openxmlformats.org/officeDocument/2006/relationships" xmlns:p="http://schemas.openxmlformats.org/presentationml/2006/main">
  <p:tag name="DVSHAPEID" val="0tLs77Fct3ETxiGettc5YN"/>
</p:tagLst>
</file>

<file path=ppt/tags/tag848.xml><?xml version="1.0" encoding="utf-8"?>
<p:tagLst xmlns:a="http://schemas.openxmlformats.org/drawingml/2006/main" xmlns:r="http://schemas.openxmlformats.org/officeDocument/2006/relationships" xmlns:p="http://schemas.openxmlformats.org/presentationml/2006/main">
  <p:tag name="DVSHAPEID" val="ObcKdb1bUjglPv6yFtMqaq"/>
</p:tagLst>
</file>

<file path=ppt/tags/tag849.xml><?xml version="1.0" encoding="utf-8"?>
<p:tagLst xmlns:a="http://schemas.openxmlformats.org/drawingml/2006/main" xmlns:r="http://schemas.openxmlformats.org/officeDocument/2006/relationships" xmlns:p="http://schemas.openxmlformats.org/presentationml/2006/main">
  <p:tag name="DVSHAPEID" val="lp6fTlAHRRadFzfnTtai9k"/>
</p:tagLst>
</file>

<file path=ppt/tags/tag85.xml><?xml version="1.0" encoding="utf-8"?>
<p:tagLst xmlns:a="http://schemas.openxmlformats.org/drawingml/2006/main" xmlns:r="http://schemas.openxmlformats.org/officeDocument/2006/relationships" xmlns:p="http://schemas.openxmlformats.org/presentationml/2006/main">
  <p:tag name="DVSHAPEID" val="QlSvqg8nWULYGU7Hz81Hle"/>
</p:tagLst>
</file>

<file path=ppt/tags/tag850.xml><?xml version="1.0" encoding="utf-8"?>
<p:tagLst xmlns:a="http://schemas.openxmlformats.org/drawingml/2006/main" xmlns:r="http://schemas.openxmlformats.org/officeDocument/2006/relationships" xmlns:p="http://schemas.openxmlformats.org/presentationml/2006/main">
  <p:tag name="DVSHAPEID" val="Cbtb7VNIiyDnQNDXiFAcrp"/>
</p:tagLst>
</file>

<file path=ppt/tags/tag851.xml><?xml version="1.0" encoding="utf-8"?>
<p:tagLst xmlns:a="http://schemas.openxmlformats.org/drawingml/2006/main" xmlns:r="http://schemas.openxmlformats.org/officeDocument/2006/relationships" xmlns:p="http://schemas.openxmlformats.org/presentationml/2006/main">
  <p:tag name="DVSHAPEID" val="aCQxjizjfRh0MUMHeFT8yC"/>
</p:tagLst>
</file>

<file path=ppt/tags/tag852.xml><?xml version="1.0" encoding="utf-8"?>
<p:tagLst xmlns:a="http://schemas.openxmlformats.org/drawingml/2006/main" xmlns:r="http://schemas.openxmlformats.org/officeDocument/2006/relationships" xmlns:p="http://schemas.openxmlformats.org/presentationml/2006/main">
  <p:tag name="DVSHAPEID" val="AhJsJVbuHWSd0QkABv9ZiL"/>
</p:tagLst>
</file>

<file path=ppt/tags/tag853.xml><?xml version="1.0" encoding="utf-8"?>
<p:tagLst xmlns:a="http://schemas.openxmlformats.org/drawingml/2006/main" xmlns:r="http://schemas.openxmlformats.org/officeDocument/2006/relationships" xmlns:p="http://schemas.openxmlformats.org/presentationml/2006/main">
  <p:tag name="DVSHAPEID" val="6P0IbArUijQy2zORyD7Lal"/>
</p:tagLst>
</file>

<file path=ppt/tags/tag854.xml><?xml version="1.0" encoding="utf-8"?>
<p:tagLst xmlns:a="http://schemas.openxmlformats.org/drawingml/2006/main" xmlns:r="http://schemas.openxmlformats.org/officeDocument/2006/relationships" xmlns:p="http://schemas.openxmlformats.org/presentationml/2006/main">
  <p:tag name="DVSHAPEID" val="8yTVnD3oZzjObTr1KA3MDz"/>
</p:tagLst>
</file>

<file path=ppt/tags/tag855.xml><?xml version="1.0" encoding="utf-8"?>
<p:tagLst xmlns:a="http://schemas.openxmlformats.org/drawingml/2006/main" xmlns:r="http://schemas.openxmlformats.org/officeDocument/2006/relationships" xmlns:p="http://schemas.openxmlformats.org/presentationml/2006/main">
  <p:tag name="DVSHAPEID" val="nsOLMKXvRxBKHsOfdOQUjh"/>
</p:tagLst>
</file>

<file path=ppt/tags/tag856.xml><?xml version="1.0" encoding="utf-8"?>
<p:tagLst xmlns:a="http://schemas.openxmlformats.org/drawingml/2006/main" xmlns:r="http://schemas.openxmlformats.org/officeDocument/2006/relationships" xmlns:p="http://schemas.openxmlformats.org/presentationml/2006/main">
  <p:tag name="DVSHAPEID" val="fdoUpxTxInHybr6BQiruHM"/>
</p:tagLst>
</file>

<file path=ppt/tags/tag857.xml><?xml version="1.0" encoding="utf-8"?>
<p:tagLst xmlns:a="http://schemas.openxmlformats.org/drawingml/2006/main" xmlns:r="http://schemas.openxmlformats.org/officeDocument/2006/relationships" xmlns:p="http://schemas.openxmlformats.org/presentationml/2006/main">
  <p:tag name="DVSHAPEID" val="dqbZcuneWIg5cBnSlpCkPe"/>
</p:tagLst>
</file>

<file path=ppt/tags/tag858.xml><?xml version="1.0" encoding="utf-8"?>
<p:tagLst xmlns:a="http://schemas.openxmlformats.org/drawingml/2006/main" xmlns:r="http://schemas.openxmlformats.org/officeDocument/2006/relationships" xmlns:p="http://schemas.openxmlformats.org/presentationml/2006/main">
  <p:tag name="DVSHAPEID" val="39gm9BXxtOAt0XIqko9trZ"/>
</p:tagLst>
</file>

<file path=ppt/tags/tag859.xml><?xml version="1.0" encoding="utf-8"?>
<p:tagLst xmlns:a="http://schemas.openxmlformats.org/drawingml/2006/main" xmlns:r="http://schemas.openxmlformats.org/officeDocument/2006/relationships" xmlns:p="http://schemas.openxmlformats.org/presentationml/2006/main">
  <p:tag name="DVSHAPEID" val="i5eveYX1SmWZn2IPlLhoer"/>
</p:tagLst>
</file>

<file path=ppt/tags/tag86.xml><?xml version="1.0" encoding="utf-8"?>
<p:tagLst xmlns:a="http://schemas.openxmlformats.org/drawingml/2006/main" xmlns:r="http://schemas.openxmlformats.org/officeDocument/2006/relationships" xmlns:p="http://schemas.openxmlformats.org/presentationml/2006/main">
  <p:tag name="DVSHAPEID" val="KL4BQQCwdzfxujyWRC0XuY"/>
</p:tagLst>
</file>

<file path=ppt/tags/tag860.xml><?xml version="1.0" encoding="utf-8"?>
<p:tagLst xmlns:a="http://schemas.openxmlformats.org/drawingml/2006/main" xmlns:r="http://schemas.openxmlformats.org/officeDocument/2006/relationships" xmlns:p="http://schemas.openxmlformats.org/presentationml/2006/main">
  <p:tag name="DVSHAPEID" val="vJAp9U5damM3Qb8DnYAsWd"/>
</p:tagLst>
</file>

<file path=ppt/tags/tag861.xml><?xml version="1.0" encoding="utf-8"?>
<p:tagLst xmlns:a="http://schemas.openxmlformats.org/drawingml/2006/main" xmlns:r="http://schemas.openxmlformats.org/officeDocument/2006/relationships" xmlns:p="http://schemas.openxmlformats.org/presentationml/2006/main">
  <p:tag name="DVSHAPEID" val="w1AGHu3ob3KRzuVOP3WFbA"/>
</p:tagLst>
</file>

<file path=ppt/tags/tag862.xml><?xml version="1.0" encoding="utf-8"?>
<p:tagLst xmlns:a="http://schemas.openxmlformats.org/drawingml/2006/main" xmlns:r="http://schemas.openxmlformats.org/officeDocument/2006/relationships" xmlns:p="http://schemas.openxmlformats.org/presentationml/2006/main">
  <p:tag name="DVSHAPEID" val="cjbxHIniOMuhdzOscA9MaJ"/>
</p:tagLst>
</file>

<file path=ppt/tags/tag863.xml><?xml version="1.0" encoding="utf-8"?>
<p:tagLst xmlns:a="http://schemas.openxmlformats.org/drawingml/2006/main" xmlns:r="http://schemas.openxmlformats.org/officeDocument/2006/relationships" xmlns:p="http://schemas.openxmlformats.org/presentationml/2006/main">
  <p:tag name="DVSHAPEID" val="jZBDIz9wwh2VOhuaNk1SeX"/>
</p:tagLst>
</file>

<file path=ppt/tags/tag864.xml><?xml version="1.0" encoding="utf-8"?>
<p:tagLst xmlns:a="http://schemas.openxmlformats.org/drawingml/2006/main" xmlns:r="http://schemas.openxmlformats.org/officeDocument/2006/relationships" xmlns:p="http://schemas.openxmlformats.org/presentationml/2006/main">
  <p:tag name="DVSHAPEID" val="mhhlZmQlvppsZcV40N9hgd"/>
</p:tagLst>
</file>

<file path=ppt/tags/tag865.xml><?xml version="1.0" encoding="utf-8"?>
<p:tagLst xmlns:a="http://schemas.openxmlformats.org/drawingml/2006/main" xmlns:r="http://schemas.openxmlformats.org/officeDocument/2006/relationships" xmlns:p="http://schemas.openxmlformats.org/presentationml/2006/main">
  <p:tag name="DVSHAPEID" val="fhKxY1MPKiulDjlmzMGaMC"/>
</p:tagLst>
</file>

<file path=ppt/tags/tag866.xml><?xml version="1.0" encoding="utf-8"?>
<p:tagLst xmlns:a="http://schemas.openxmlformats.org/drawingml/2006/main" xmlns:r="http://schemas.openxmlformats.org/officeDocument/2006/relationships" xmlns:p="http://schemas.openxmlformats.org/presentationml/2006/main">
  <p:tag name="DVSHAPEID" val="wmhhfJkdIXH920BsoOyGE7"/>
</p:tagLst>
</file>

<file path=ppt/tags/tag867.xml><?xml version="1.0" encoding="utf-8"?>
<p:tagLst xmlns:a="http://schemas.openxmlformats.org/drawingml/2006/main" xmlns:r="http://schemas.openxmlformats.org/officeDocument/2006/relationships" xmlns:p="http://schemas.openxmlformats.org/presentationml/2006/main">
  <p:tag name="DVSHAPEID" val="XEzBIDenB6qCLofGM3uxzx"/>
</p:tagLst>
</file>

<file path=ppt/tags/tag868.xml><?xml version="1.0" encoding="utf-8"?>
<p:tagLst xmlns:a="http://schemas.openxmlformats.org/drawingml/2006/main" xmlns:r="http://schemas.openxmlformats.org/officeDocument/2006/relationships" xmlns:p="http://schemas.openxmlformats.org/presentationml/2006/main">
  <p:tag name="DVSHAPEID" val="EthlL6oRB6XpoDID0GYlmB"/>
</p:tagLst>
</file>

<file path=ppt/tags/tag869.xml><?xml version="1.0" encoding="utf-8"?>
<p:tagLst xmlns:a="http://schemas.openxmlformats.org/drawingml/2006/main" xmlns:r="http://schemas.openxmlformats.org/officeDocument/2006/relationships" xmlns:p="http://schemas.openxmlformats.org/presentationml/2006/main">
  <p:tag name="DVSHAPEID" val="IpeccH1vb7xqZ5kmS7ZJuk"/>
</p:tagLst>
</file>

<file path=ppt/tags/tag87.xml><?xml version="1.0" encoding="utf-8"?>
<p:tagLst xmlns:a="http://schemas.openxmlformats.org/drawingml/2006/main" xmlns:r="http://schemas.openxmlformats.org/officeDocument/2006/relationships" xmlns:p="http://schemas.openxmlformats.org/presentationml/2006/main">
  <p:tag name="DVSHAPEID" val="FzAbStKg9s9BB6qPphLpHc"/>
</p:tagLst>
</file>

<file path=ppt/tags/tag870.xml><?xml version="1.0" encoding="utf-8"?>
<p:tagLst xmlns:a="http://schemas.openxmlformats.org/drawingml/2006/main" xmlns:r="http://schemas.openxmlformats.org/officeDocument/2006/relationships" xmlns:p="http://schemas.openxmlformats.org/presentationml/2006/main">
  <p:tag name="DVSHAPEID" val="FlZCY93Nyea3LR6yTGP6UQ"/>
</p:tagLst>
</file>

<file path=ppt/tags/tag871.xml><?xml version="1.0" encoding="utf-8"?>
<p:tagLst xmlns:a="http://schemas.openxmlformats.org/drawingml/2006/main" xmlns:r="http://schemas.openxmlformats.org/officeDocument/2006/relationships" xmlns:p="http://schemas.openxmlformats.org/presentationml/2006/main">
  <p:tag name="DVSHAPEID" val="RYDCiEORlC6nKTdAJSsozi"/>
</p:tagLst>
</file>

<file path=ppt/tags/tag872.xml><?xml version="1.0" encoding="utf-8"?>
<p:tagLst xmlns:a="http://schemas.openxmlformats.org/drawingml/2006/main" xmlns:r="http://schemas.openxmlformats.org/officeDocument/2006/relationships" xmlns:p="http://schemas.openxmlformats.org/presentationml/2006/main">
  <p:tag name="DVSHAPEID" val="fWksfjeiUoqPu0ZlRoYHSx"/>
</p:tagLst>
</file>

<file path=ppt/tags/tag873.xml><?xml version="1.0" encoding="utf-8"?>
<p:tagLst xmlns:a="http://schemas.openxmlformats.org/drawingml/2006/main" xmlns:r="http://schemas.openxmlformats.org/officeDocument/2006/relationships" xmlns:p="http://schemas.openxmlformats.org/presentationml/2006/main">
  <p:tag name="DVSHAPEID" val="Wn7dkjXXDwhyJGiPouC3IH"/>
</p:tagLst>
</file>

<file path=ppt/tags/tag874.xml><?xml version="1.0" encoding="utf-8"?>
<p:tagLst xmlns:a="http://schemas.openxmlformats.org/drawingml/2006/main" xmlns:r="http://schemas.openxmlformats.org/officeDocument/2006/relationships" xmlns:p="http://schemas.openxmlformats.org/presentationml/2006/main">
  <p:tag name="DVSHAPEID" val="XVpdBo03pRqHZWk2YUlXKU"/>
</p:tagLst>
</file>

<file path=ppt/tags/tag875.xml><?xml version="1.0" encoding="utf-8"?>
<p:tagLst xmlns:a="http://schemas.openxmlformats.org/drawingml/2006/main" xmlns:r="http://schemas.openxmlformats.org/officeDocument/2006/relationships" xmlns:p="http://schemas.openxmlformats.org/presentationml/2006/main">
  <p:tag name="DVSHAPEID" val="yVhi210u4PPeqcO7IyWA6p"/>
</p:tagLst>
</file>

<file path=ppt/tags/tag876.xml><?xml version="1.0" encoding="utf-8"?>
<p:tagLst xmlns:a="http://schemas.openxmlformats.org/drawingml/2006/main" xmlns:r="http://schemas.openxmlformats.org/officeDocument/2006/relationships" xmlns:p="http://schemas.openxmlformats.org/presentationml/2006/main">
  <p:tag name="DVSHAPEID" val="81GlvlvIHLW3ntWilZ2UNA"/>
</p:tagLst>
</file>

<file path=ppt/tags/tag877.xml><?xml version="1.0" encoding="utf-8"?>
<p:tagLst xmlns:a="http://schemas.openxmlformats.org/drawingml/2006/main" xmlns:r="http://schemas.openxmlformats.org/officeDocument/2006/relationships" xmlns:p="http://schemas.openxmlformats.org/presentationml/2006/main">
  <p:tag name="DVSHAPEID" val="RLw8dRcM0aN8MfBGwEYm84"/>
</p:tagLst>
</file>

<file path=ppt/tags/tag878.xml><?xml version="1.0" encoding="utf-8"?>
<p:tagLst xmlns:a="http://schemas.openxmlformats.org/drawingml/2006/main" xmlns:r="http://schemas.openxmlformats.org/officeDocument/2006/relationships" xmlns:p="http://schemas.openxmlformats.org/presentationml/2006/main">
  <p:tag name="DVSHAPEID" val="imPlbpdWybCyaVOm8EvVKM"/>
</p:tagLst>
</file>

<file path=ppt/tags/tag879.xml><?xml version="1.0" encoding="utf-8"?>
<p:tagLst xmlns:a="http://schemas.openxmlformats.org/drawingml/2006/main" xmlns:r="http://schemas.openxmlformats.org/officeDocument/2006/relationships" xmlns:p="http://schemas.openxmlformats.org/presentationml/2006/main">
  <p:tag name="DVSHAPEID" val="feGHGEtnWqsNsaiSFNz4CB"/>
</p:tagLst>
</file>

<file path=ppt/tags/tag88.xml><?xml version="1.0" encoding="utf-8"?>
<p:tagLst xmlns:a="http://schemas.openxmlformats.org/drawingml/2006/main" xmlns:r="http://schemas.openxmlformats.org/officeDocument/2006/relationships" xmlns:p="http://schemas.openxmlformats.org/presentationml/2006/main">
  <p:tag name="DVSHAPEID" val="J8pO8CgpGoJL5v0FY8LXpM"/>
</p:tagLst>
</file>

<file path=ppt/tags/tag880.xml><?xml version="1.0" encoding="utf-8"?>
<p:tagLst xmlns:a="http://schemas.openxmlformats.org/drawingml/2006/main" xmlns:r="http://schemas.openxmlformats.org/officeDocument/2006/relationships" xmlns:p="http://schemas.openxmlformats.org/presentationml/2006/main">
  <p:tag name="DVSHAPEID" val="we5GR9wkQcjv6BEuIytafb"/>
</p:tagLst>
</file>

<file path=ppt/tags/tag881.xml><?xml version="1.0" encoding="utf-8"?>
<p:tagLst xmlns:a="http://schemas.openxmlformats.org/drawingml/2006/main" xmlns:r="http://schemas.openxmlformats.org/officeDocument/2006/relationships" xmlns:p="http://schemas.openxmlformats.org/presentationml/2006/main">
  <p:tag name="DVSHAPEID" val="6msE4fZIlGaEHsB0NjQCzf"/>
</p:tagLst>
</file>

<file path=ppt/tags/tag882.xml><?xml version="1.0" encoding="utf-8"?>
<p:tagLst xmlns:a="http://schemas.openxmlformats.org/drawingml/2006/main" xmlns:r="http://schemas.openxmlformats.org/officeDocument/2006/relationships" xmlns:p="http://schemas.openxmlformats.org/presentationml/2006/main">
  <p:tag name="DVSHAPEID" val="tX3Hea41Armk8Idd5gl8RD"/>
</p:tagLst>
</file>

<file path=ppt/tags/tag883.xml><?xml version="1.0" encoding="utf-8"?>
<p:tagLst xmlns:a="http://schemas.openxmlformats.org/drawingml/2006/main" xmlns:r="http://schemas.openxmlformats.org/officeDocument/2006/relationships" xmlns:p="http://schemas.openxmlformats.org/presentationml/2006/main">
  <p:tag name="DVSHAPEID" val="z1ZZ0vpujUY6ImFIw2Wgxb"/>
</p:tagLst>
</file>

<file path=ppt/tags/tag884.xml><?xml version="1.0" encoding="utf-8"?>
<p:tagLst xmlns:a="http://schemas.openxmlformats.org/drawingml/2006/main" xmlns:r="http://schemas.openxmlformats.org/officeDocument/2006/relationships" xmlns:p="http://schemas.openxmlformats.org/presentationml/2006/main">
  <p:tag name="DVSHAPEID" val="kTpUJtB5qnAMMU4OqfWcrB"/>
</p:tagLst>
</file>

<file path=ppt/tags/tag885.xml><?xml version="1.0" encoding="utf-8"?>
<p:tagLst xmlns:a="http://schemas.openxmlformats.org/drawingml/2006/main" xmlns:r="http://schemas.openxmlformats.org/officeDocument/2006/relationships" xmlns:p="http://schemas.openxmlformats.org/presentationml/2006/main">
  <p:tag name="DVSHAPEID" val="Umfii44lCsYnG6A6MVSduA"/>
</p:tagLst>
</file>

<file path=ppt/tags/tag886.xml><?xml version="1.0" encoding="utf-8"?>
<p:tagLst xmlns:a="http://schemas.openxmlformats.org/drawingml/2006/main" xmlns:r="http://schemas.openxmlformats.org/officeDocument/2006/relationships" xmlns:p="http://schemas.openxmlformats.org/presentationml/2006/main">
  <p:tag name="DVSHAPEID" val="wVzLDIBHkkKJZ2Eqbx05L8"/>
</p:tagLst>
</file>

<file path=ppt/tags/tag887.xml><?xml version="1.0" encoding="utf-8"?>
<p:tagLst xmlns:a="http://schemas.openxmlformats.org/drawingml/2006/main" xmlns:r="http://schemas.openxmlformats.org/officeDocument/2006/relationships" xmlns:p="http://schemas.openxmlformats.org/presentationml/2006/main">
  <p:tag name="DVSHAPEID" val="OpdYeks1jd7jQkJwqmJV8D"/>
</p:tagLst>
</file>

<file path=ppt/tags/tag888.xml><?xml version="1.0" encoding="utf-8"?>
<p:tagLst xmlns:a="http://schemas.openxmlformats.org/drawingml/2006/main" xmlns:r="http://schemas.openxmlformats.org/officeDocument/2006/relationships" xmlns:p="http://schemas.openxmlformats.org/presentationml/2006/main">
  <p:tag name="DVSHAPEID" val="CX6xslKlcpPo69xEuhei0w"/>
</p:tagLst>
</file>

<file path=ppt/tags/tag889.xml><?xml version="1.0" encoding="utf-8"?>
<p:tagLst xmlns:a="http://schemas.openxmlformats.org/drawingml/2006/main" xmlns:r="http://schemas.openxmlformats.org/officeDocument/2006/relationships" xmlns:p="http://schemas.openxmlformats.org/presentationml/2006/main">
  <p:tag name="DVSHAPEID" val="BFckHE7ElPZaNgSGS6hY1I"/>
</p:tagLst>
</file>

<file path=ppt/tags/tag89.xml><?xml version="1.0" encoding="utf-8"?>
<p:tagLst xmlns:a="http://schemas.openxmlformats.org/drawingml/2006/main" xmlns:r="http://schemas.openxmlformats.org/officeDocument/2006/relationships" xmlns:p="http://schemas.openxmlformats.org/presentationml/2006/main">
  <p:tag name="DVSHAPEID" val="oSHrw2cIc5htQsM3k7ZKLL"/>
</p:tagLst>
</file>

<file path=ppt/tags/tag890.xml><?xml version="1.0" encoding="utf-8"?>
<p:tagLst xmlns:a="http://schemas.openxmlformats.org/drawingml/2006/main" xmlns:r="http://schemas.openxmlformats.org/officeDocument/2006/relationships" xmlns:p="http://schemas.openxmlformats.org/presentationml/2006/main">
  <p:tag name="DVSHAPEID" val="usdzYMRrGPD5lqk8E5ex3Z"/>
</p:tagLst>
</file>

<file path=ppt/tags/tag891.xml><?xml version="1.0" encoding="utf-8"?>
<p:tagLst xmlns:a="http://schemas.openxmlformats.org/drawingml/2006/main" xmlns:r="http://schemas.openxmlformats.org/officeDocument/2006/relationships" xmlns:p="http://schemas.openxmlformats.org/presentationml/2006/main">
  <p:tag name="DVSHAPEID" val="oVmhMNp711vTbK67GkNU8a"/>
</p:tagLst>
</file>

<file path=ppt/tags/tag892.xml><?xml version="1.0" encoding="utf-8"?>
<p:tagLst xmlns:a="http://schemas.openxmlformats.org/drawingml/2006/main" xmlns:r="http://schemas.openxmlformats.org/officeDocument/2006/relationships" xmlns:p="http://schemas.openxmlformats.org/presentationml/2006/main">
  <p:tag name="DVSHAPEID" val="xHUrmKrbKtEu3hdHZ32yNB"/>
</p:tagLst>
</file>

<file path=ppt/tags/tag893.xml><?xml version="1.0" encoding="utf-8"?>
<p:tagLst xmlns:a="http://schemas.openxmlformats.org/drawingml/2006/main" xmlns:r="http://schemas.openxmlformats.org/officeDocument/2006/relationships" xmlns:p="http://schemas.openxmlformats.org/presentationml/2006/main">
  <p:tag name="DVSHAPEID" val="zrfA1xpTK9QeoEnlrFGQh1"/>
</p:tagLst>
</file>

<file path=ppt/tags/tag894.xml><?xml version="1.0" encoding="utf-8"?>
<p:tagLst xmlns:a="http://schemas.openxmlformats.org/drawingml/2006/main" xmlns:r="http://schemas.openxmlformats.org/officeDocument/2006/relationships" xmlns:p="http://schemas.openxmlformats.org/presentationml/2006/main">
  <p:tag name="DVSHAPEID" val="fGGPTYlJRzmW8tbMIUMRJv"/>
</p:tagLst>
</file>

<file path=ppt/tags/tag895.xml><?xml version="1.0" encoding="utf-8"?>
<p:tagLst xmlns:a="http://schemas.openxmlformats.org/drawingml/2006/main" xmlns:r="http://schemas.openxmlformats.org/officeDocument/2006/relationships" xmlns:p="http://schemas.openxmlformats.org/presentationml/2006/main">
  <p:tag name="DVSHAPEID" val="EPTzjECnSXkyczTbDqy0hg"/>
</p:tagLst>
</file>

<file path=ppt/tags/tag896.xml><?xml version="1.0" encoding="utf-8"?>
<p:tagLst xmlns:a="http://schemas.openxmlformats.org/drawingml/2006/main" xmlns:r="http://schemas.openxmlformats.org/officeDocument/2006/relationships" xmlns:p="http://schemas.openxmlformats.org/presentationml/2006/main">
  <p:tag name="DVSHAPEID" val="SsvUaEWL3piJ2RWkEG7uHo"/>
</p:tagLst>
</file>

<file path=ppt/tags/tag897.xml><?xml version="1.0" encoding="utf-8"?>
<p:tagLst xmlns:a="http://schemas.openxmlformats.org/drawingml/2006/main" xmlns:r="http://schemas.openxmlformats.org/officeDocument/2006/relationships" xmlns:p="http://schemas.openxmlformats.org/presentationml/2006/main">
  <p:tag name="DVSHAPEID" val="BAgBTwgljIenWq3puXq7TV"/>
</p:tagLst>
</file>

<file path=ppt/tags/tag898.xml><?xml version="1.0" encoding="utf-8"?>
<p:tagLst xmlns:a="http://schemas.openxmlformats.org/drawingml/2006/main" xmlns:r="http://schemas.openxmlformats.org/officeDocument/2006/relationships" xmlns:p="http://schemas.openxmlformats.org/presentationml/2006/main">
  <p:tag name="DVSHAPEID" val="fsx1fjLRTMztQVDyLpuI6z"/>
</p:tagLst>
</file>

<file path=ppt/tags/tag899.xml><?xml version="1.0" encoding="utf-8"?>
<p:tagLst xmlns:a="http://schemas.openxmlformats.org/drawingml/2006/main" xmlns:r="http://schemas.openxmlformats.org/officeDocument/2006/relationships" xmlns:p="http://schemas.openxmlformats.org/presentationml/2006/main">
  <p:tag name="DVSHAPEID" val="vEUvgec94zvGkO4RhXAsOr"/>
</p:tagLst>
</file>

<file path=ppt/tags/tag9.xml><?xml version="1.0" encoding="utf-8"?>
<p:tagLst xmlns:a="http://schemas.openxmlformats.org/drawingml/2006/main" xmlns:r="http://schemas.openxmlformats.org/officeDocument/2006/relationships" xmlns:p="http://schemas.openxmlformats.org/presentationml/2006/main">
  <p:tag name="DVSHAPEID" val="7mGrHeh10Hd2jS3O0fYrZe"/>
</p:tagLst>
</file>

<file path=ppt/tags/tag90.xml><?xml version="1.0" encoding="utf-8"?>
<p:tagLst xmlns:a="http://schemas.openxmlformats.org/drawingml/2006/main" xmlns:r="http://schemas.openxmlformats.org/officeDocument/2006/relationships" xmlns:p="http://schemas.openxmlformats.org/presentationml/2006/main">
  <p:tag name="DVSHAPEID" val="SP1VOJjCEJNWJw7G6ecYbE"/>
</p:tagLst>
</file>

<file path=ppt/tags/tag900.xml><?xml version="1.0" encoding="utf-8"?>
<p:tagLst xmlns:a="http://schemas.openxmlformats.org/drawingml/2006/main" xmlns:r="http://schemas.openxmlformats.org/officeDocument/2006/relationships" xmlns:p="http://schemas.openxmlformats.org/presentationml/2006/main">
  <p:tag name="DVSHAPEID" val="Ntz7MVc0CbOFXS6J3wEKI0"/>
</p:tagLst>
</file>

<file path=ppt/tags/tag901.xml><?xml version="1.0" encoding="utf-8"?>
<p:tagLst xmlns:a="http://schemas.openxmlformats.org/drawingml/2006/main" xmlns:r="http://schemas.openxmlformats.org/officeDocument/2006/relationships" xmlns:p="http://schemas.openxmlformats.org/presentationml/2006/main">
  <p:tag name="DVSHAPEID" val="XaBPuT8x7EK3RrW8sgW3Xj"/>
</p:tagLst>
</file>

<file path=ppt/tags/tag902.xml><?xml version="1.0" encoding="utf-8"?>
<p:tagLst xmlns:a="http://schemas.openxmlformats.org/drawingml/2006/main" xmlns:r="http://schemas.openxmlformats.org/officeDocument/2006/relationships" xmlns:p="http://schemas.openxmlformats.org/presentationml/2006/main">
  <p:tag name="DVSHAPEID" val="REQbKyT3N4JNvpwXriS43a"/>
</p:tagLst>
</file>

<file path=ppt/tags/tag903.xml><?xml version="1.0" encoding="utf-8"?>
<p:tagLst xmlns:a="http://schemas.openxmlformats.org/drawingml/2006/main" xmlns:r="http://schemas.openxmlformats.org/officeDocument/2006/relationships" xmlns:p="http://schemas.openxmlformats.org/presentationml/2006/main">
  <p:tag name="DVSHAPEID" val="UT0FNU4nNE2DjWYi8AD3QG"/>
</p:tagLst>
</file>

<file path=ppt/tags/tag904.xml><?xml version="1.0" encoding="utf-8"?>
<p:tagLst xmlns:a="http://schemas.openxmlformats.org/drawingml/2006/main" xmlns:r="http://schemas.openxmlformats.org/officeDocument/2006/relationships" xmlns:p="http://schemas.openxmlformats.org/presentationml/2006/main">
  <p:tag name="DVSHAPEID" val="k4VwCvPEbSgGJXa5KZZpg5"/>
</p:tagLst>
</file>

<file path=ppt/tags/tag905.xml><?xml version="1.0" encoding="utf-8"?>
<p:tagLst xmlns:a="http://schemas.openxmlformats.org/drawingml/2006/main" xmlns:r="http://schemas.openxmlformats.org/officeDocument/2006/relationships" xmlns:p="http://schemas.openxmlformats.org/presentationml/2006/main">
  <p:tag name="DVSHAPEID" val="KS6zY89ir0kezWKghyx9ta"/>
</p:tagLst>
</file>

<file path=ppt/tags/tag906.xml><?xml version="1.0" encoding="utf-8"?>
<p:tagLst xmlns:a="http://schemas.openxmlformats.org/drawingml/2006/main" xmlns:r="http://schemas.openxmlformats.org/officeDocument/2006/relationships" xmlns:p="http://schemas.openxmlformats.org/presentationml/2006/main">
  <p:tag name="DVSHAPEID" val="nCd083PE4qqek2q3wHuSrg"/>
</p:tagLst>
</file>

<file path=ppt/tags/tag907.xml><?xml version="1.0" encoding="utf-8"?>
<p:tagLst xmlns:a="http://schemas.openxmlformats.org/drawingml/2006/main" xmlns:r="http://schemas.openxmlformats.org/officeDocument/2006/relationships" xmlns:p="http://schemas.openxmlformats.org/presentationml/2006/main">
  <p:tag name="DVSHAPEID" val="mvoektHrS6CAutmX06tNWT"/>
</p:tagLst>
</file>

<file path=ppt/tags/tag908.xml><?xml version="1.0" encoding="utf-8"?>
<p:tagLst xmlns:a="http://schemas.openxmlformats.org/drawingml/2006/main" xmlns:r="http://schemas.openxmlformats.org/officeDocument/2006/relationships" xmlns:p="http://schemas.openxmlformats.org/presentationml/2006/main">
  <p:tag name="DVSHAPEID" val="OkCHPe2QFAJ7fHCTIlWCyj"/>
</p:tagLst>
</file>

<file path=ppt/tags/tag909.xml><?xml version="1.0" encoding="utf-8"?>
<p:tagLst xmlns:a="http://schemas.openxmlformats.org/drawingml/2006/main" xmlns:r="http://schemas.openxmlformats.org/officeDocument/2006/relationships" xmlns:p="http://schemas.openxmlformats.org/presentationml/2006/main">
  <p:tag name="DVSHAPEID" val="CKyXGyHnpEjtH3CDDsp1q1"/>
</p:tagLst>
</file>

<file path=ppt/tags/tag91.xml><?xml version="1.0" encoding="utf-8"?>
<p:tagLst xmlns:a="http://schemas.openxmlformats.org/drawingml/2006/main" xmlns:r="http://schemas.openxmlformats.org/officeDocument/2006/relationships" xmlns:p="http://schemas.openxmlformats.org/presentationml/2006/main">
  <p:tag name="DVSHAPEID" val="uCEySVNDYE1C0RqBdspzqx"/>
</p:tagLst>
</file>

<file path=ppt/tags/tag910.xml><?xml version="1.0" encoding="utf-8"?>
<p:tagLst xmlns:a="http://schemas.openxmlformats.org/drawingml/2006/main" xmlns:r="http://schemas.openxmlformats.org/officeDocument/2006/relationships" xmlns:p="http://schemas.openxmlformats.org/presentationml/2006/main">
  <p:tag name="DVSHAPEID" val="RmdEl6n7QjkuIS9Sxt9ha5"/>
</p:tagLst>
</file>

<file path=ppt/tags/tag911.xml><?xml version="1.0" encoding="utf-8"?>
<p:tagLst xmlns:a="http://schemas.openxmlformats.org/drawingml/2006/main" xmlns:r="http://schemas.openxmlformats.org/officeDocument/2006/relationships" xmlns:p="http://schemas.openxmlformats.org/presentationml/2006/main">
  <p:tag name="DVSHAPEID" val="NM0yg5HtdxSASbJ2dAZiN0"/>
</p:tagLst>
</file>

<file path=ppt/tags/tag912.xml><?xml version="1.0" encoding="utf-8"?>
<p:tagLst xmlns:a="http://schemas.openxmlformats.org/drawingml/2006/main" xmlns:r="http://schemas.openxmlformats.org/officeDocument/2006/relationships" xmlns:p="http://schemas.openxmlformats.org/presentationml/2006/main">
  <p:tag name="DVSHAPEID" val="8clKuKVVS8QMzrEMPiqm5N"/>
</p:tagLst>
</file>

<file path=ppt/tags/tag913.xml><?xml version="1.0" encoding="utf-8"?>
<p:tagLst xmlns:a="http://schemas.openxmlformats.org/drawingml/2006/main" xmlns:r="http://schemas.openxmlformats.org/officeDocument/2006/relationships" xmlns:p="http://schemas.openxmlformats.org/presentationml/2006/main">
  <p:tag name="DVSHAPEID" val="B7ZX9vfyhShMENdwBWyiEJ"/>
</p:tagLst>
</file>

<file path=ppt/tags/tag914.xml><?xml version="1.0" encoding="utf-8"?>
<p:tagLst xmlns:a="http://schemas.openxmlformats.org/drawingml/2006/main" xmlns:r="http://schemas.openxmlformats.org/officeDocument/2006/relationships" xmlns:p="http://schemas.openxmlformats.org/presentationml/2006/main">
  <p:tag name="DVSHAPEID" val="J6ChnrKHSqVlAdLwBpFjQX"/>
</p:tagLst>
</file>

<file path=ppt/tags/tag915.xml><?xml version="1.0" encoding="utf-8"?>
<p:tagLst xmlns:a="http://schemas.openxmlformats.org/drawingml/2006/main" xmlns:r="http://schemas.openxmlformats.org/officeDocument/2006/relationships" xmlns:p="http://schemas.openxmlformats.org/presentationml/2006/main">
  <p:tag name="DVSHAPEID" val="uMNRyjHtOM8SnSkR8ONA0Q"/>
</p:tagLst>
</file>

<file path=ppt/tags/tag916.xml><?xml version="1.0" encoding="utf-8"?>
<p:tagLst xmlns:a="http://schemas.openxmlformats.org/drawingml/2006/main" xmlns:r="http://schemas.openxmlformats.org/officeDocument/2006/relationships" xmlns:p="http://schemas.openxmlformats.org/presentationml/2006/main">
  <p:tag name="DVSHAPEID" val="RicZK4l8CkSLCQuwSr0oC8"/>
</p:tagLst>
</file>

<file path=ppt/tags/tag917.xml><?xml version="1.0" encoding="utf-8"?>
<p:tagLst xmlns:a="http://schemas.openxmlformats.org/drawingml/2006/main" xmlns:r="http://schemas.openxmlformats.org/officeDocument/2006/relationships" xmlns:p="http://schemas.openxmlformats.org/presentationml/2006/main">
  <p:tag name="DVSHAPEID" val="cIQTbJhRwgXDVuEyyC7FaO"/>
</p:tagLst>
</file>

<file path=ppt/tags/tag918.xml><?xml version="1.0" encoding="utf-8"?>
<p:tagLst xmlns:a="http://schemas.openxmlformats.org/drawingml/2006/main" xmlns:r="http://schemas.openxmlformats.org/officeDocument/2006/relationships" xmlns:p="http://schemas.openxmlformats.org/presentationml/2006/main">
  <p:tag name="DVSHAPEID" val="ZBfunBWmzCeI6u9RSCRKOC"/>
</p:tagLst>
</file>

<file path=ppt/tags/tag919.xml><?xml version="1.0" encoding="utf-8"?>
<p:tagLst xmlns:a="http://schemas.openxmlformats.org/drawingml/2006/main" xmlns:r="http://schemas.openxmlformats.org/officeDocument/2006/relationships" xmlns:p="http://schemas.openxmlformats.org/presentationml/2006/main">
  <p:tag name="DVSHAPEID" val="OYV0SjSogWYnJeDHlFV9Hk"/>
</p:tagLst>
</file>

<file path=ppt/tags/tag92.xml><?xml version="1.0" encoding="utf-8"?>
<p:tagLst xmlns:a="http://schemas.openxmlformats.org/drawingml/2006/main" xmlns:r="http://schemas.openxmlformats.org/officeDocument/2006/relationships" xmlns:p="http://schemas.openxmlformats.org/presentationml/2006/main">
  <p:tag name="DVSHAPEID" val="GUIfWE1KyNzdlpggRoO0L8"/>
</p:tagLst>
</file>

<file path=ppt/tags/tag920.xml><?xml version="1.0" encoding="utf-8"?>
<p:tagLst xmlns:a="http://schemas.openxmlformats.org/drawingml/2006/main" xmlns:r="http://schemas.openxmlformats.org/officeDocument/2006/relationships" xmlns:p="http://schemas.openxmlformats.org/presentationml/2006/main">
  <p:tag name="DVSHAPEID" val="pdnapHJvOpZnMgznJCublh"/>
</p:tagLst>
</file>

<file path=ppt/tags/tag921.xml><?xml version="1.0" encoding="utf-8"?>
<p:tagLst xmlns:a="http://schemas.openxmlformats.org/drawingml/2006/main" xmlns:r="http://schemas.openxmlformats.org/officeDocument/2006/relationships" xmlns:p="http://schemas.openxmlformats.org/presentationml/2006/main">
  <p:tag name="DVSHAPEID" val="JJKVdbgbPFUuzICHUbEK8y"/>
</p:tagLst>
</file>

<file path=ppt/tags/tag922.xml><?xml version="1.0" encoding="utf-8"?>
<p:tagLst xmlns:a="http://schemas.openxmlformats.org/drawingml/2006/main" xmlns:r="http://schemas.openxmlformats.org/officeDocument/2006/relationships" xmlns:p="http://schemas.openxmlformats.org/presentationml/2006/main">
  <p:tag name="DVSHAPEID" val="nlrm8YWiFvZ7tEputyfCzk"/>
</p:tagLst>
</file>

<file path=ppt/tags/tag923.xml><?xml version="1.0" encoding="utf-8"?>
<p:tagLst xmlns:a="http://schemas.openxmlformats.org/drawingml/2006/main" xmlns:r="http://schemas.openxmlformats.org/officeDocument/2006/relationships" xmlns:p="http://schemas.openxmlformats.org/presentationml/2006/main">
  <p:tag name="DVSHAPEID" val="siHRK1IiwA9alptR3hew0p"/>
</p:tagLst>
</file>

<file path=ppt/tags/tag924.xml><?xml version="1.0" encoding="utf-8"?>
<p:tagLst xmlns:a="http://schemas.openxmlformats.org/drawingml/2006/main" xmlns:r="http://schemas.openxmlformats.org/officeDocument/2006/relationships" xmlns:p="http://schemas.openxmlformats.org/presentationml/2006/main">
  <p:tag name="DVSHAPEID" val="vseYiqI6vvY3T9FgeUAmYo"/>
</p:tagLst>
</file>

<file path=ppt/tags/tag925.xml><?xml version="1.0" encoding="utf-8"?>
<p:tagLst xmlns:a="http://schemas.openxmlformats.org/drawingml/2006/main" xmlns:r="http://schemas.openxmlformats.org/officeDocument/2006/relationships" xmlns:p="http://schemas.openxmlformats.org/presentationml/2006/main">
  <p:tag name="DVSHAPEID" val="Xij00CvXn3k3NeCLIhAq5D"/>
</p:tagLst>
</file>

<file path=ppt/tags/tag926.xml><?xml version="1.0" encoding="utf-8"?>
<p:tagLst xmlns:a="http://schemas.openxmlformats.org/drawingml/2006/main" xmlns:r="http://schemas.openxmlformats.org/officeDocument/2006/relationships" xmlns:p="http://schemas.openxmlformats.org/presentationml/2006/main">
  <p:tag name="DVSHAPEID" val="civkbM3jVDq7uWFip6Ax7V"/>
</p:tagLst>
</file>

<file path=ppt/tags/tag927.xml><?xml version="1.0" encoding="utf-8"?>
<p:tagLst xmlns:a="http://schemas.openxmlformats.org/drawingml/2006/main" xmlns:r="http://schemas.openxmlformats.org/officeDocument/2006/relationships" xmlns:p="http://schemas.openxmlformats.org/presentationml/2006/main">
  <p:tag name="DVSHAPEID" val="IQlqEsbjMyij61uGqJU37H"/>
</p:tagLst>
</file>

<file path=ppt/tags/tag928.xml><?xml version="1.0" encoding="utf-8"?>
<p:tagLst xmlns:a="http://schemas.openxmlformats.org/drawingml/2006/main" xmlns:r="http://schemas.openxmlformats.org/officeDocument/2006/relationships" xmlns:p="http://schemas.openxmlformats.org/presentationml/2006/main">
  <p:tag name="DVSHAPEID" val="CGKG6qSuPxwgzFYL7A8CRR"/>
</p:tagLst>
</file>

<file path=ppt/tags/tag929.xml><?xml version="1.0" encoding="utf-8"?>
<p:tagLst xmlns:a="http://schemas.openxmlformats.org/drawingml/2006/main" xmlns:r="http://schemas.openxmlformats.org/officeDocument/2006/relationships" xmlns:p="http://schemas.openxmlformats.org/presentationml/2006/main">
  <p:tag name="DVSHAPEID" val="ObQENJFRD3O1dFGYlLqhIL"/>
</p:tagLst>
</file>

<file path=ppt/tags/tag93.xml><?xml version="1.0" encoding="utf-8"?>
<p:tagLst xmlns:a="http://schemas.openxmlformats.org/drawingml/2006/main" xmlns:r="http://schemas.openxmlformats.org/officeDocument/2006/relationships" xmlns:p="http://schemas.openxmlformats.org/presentationml/2006/main">
  <p:tag name="DVSHAPEID" val="U7vfgv1JzBeXVKQDY9Cd6e"/>
</p:tagLst>
</file>

<file path=ppt/tags/tag930.xml><?xml version="1.0" encoding="utf-8"?>
<p:tagLst xmlns:a="http://schemas.openxmlformats.org/drawingml/2006/main" xmlns:r="http://schemas.openxmlformats.org/officeDocument/2006/relationships" xmlns:p="http://schemas.openxmlformats.org/presentationml/2006/main">
  <p:tag name="DVSHAPEID" val="NQrPHFBjVuPKSyQsC8OXUs"/>
</p:tagLst>
</file>

<file path=ppt/tags/tag931.xml><?xml version="1.0" encoding="utf-8"?>
<p:tagLst xmlns:a="http://schemas.openxmlformats.org/drawingml/2006/main" xmlns:r="http://schemas.openxmlformats.org/officeDocument/2006/relationships" xmlns:p="http://schemas.openxmlformats.org/presentationml/2006/main">
  <p:tag name="DVSHAPEID" val="rxrj49fmbz93oZcY20gj7j"/>
</p:tagLst>
</file>

<file path=ppt/tags/tag932.xml><?xml version="1.0" encoding="utf-8"?>
<p:tagLst xmlns:a="http://schemas.openxmlformats.org/drawingml/2006/main" xmlns:r="http://schemas.openxmlformats.org/officeDocument/2006/relationships" xmlns:p="http://schemas.openxmlformats.org/presentationml/2006/main">
  <p:tag name="DVSHAPEID" val="bsM78S8itKQkoTnnAr4zig"/>
</p:tagLst>
</file>

<file path=ppt/tags/tag933.xml><?xml version="1.0" encoding="utf-8"?>
<p:tagLst xmlns:a="http://schemas.openxmlformats.org/drawingml/2006/main" xmlns:r="http://schemas.openxmlformats.org/officeDocument/2006/relationships" xmlns:p="http://schemas.openxmlformats.org/presentationml/2006/main">
  <p:tag name="DVSHAPEID" val="BOaQgE6OHAl7mYxX1mdT6o"/>
</p:tagLst>
</file>

<file path=ppt/tags/tag934.xml><?xml version="1.0" encoding="utf-8"?>
<p:tagLst xmlns:a="http://schemas.openxmlformats.org/drawingml/2006/main" xmlns:r="http://schemas.openxmlformats.org/officeDocument/2006/relationships" xmlns:p="http://schemas.openxmlformats.org/presentationml/2006/main">
  <p:tag name="DVSHAPEID" val="c3BiAFqOfy1VRXWhCubF3g"/>
</p:tagLst>
</file>

<file path=ppt/tags/tag935.xml><?xml version="1.0" encoding="utf-8"?>
<p:tagLst xmlns:a="http://schemas.openxmlformats.org/drawingml/2006/main" xmlns:r="http://schemas.openxmlformats.org/officeDocument/2006/relationships" xmlns:p="http://schemas.openxmlformats.org/presentationml/2006/main">
  <p:tag name="DVSHAPEID" val="ZgxpPCqHloadC7eY4rnTkN"/>
</p:tagLst>
</file>

<file path=ppt/tags/tag936.xml><?xml version="1.0" encoding="utf-8"?>
<p:tagLst xmlns:a="http://schemas.openxmlformats.org/drawingml/2006/main" xmlns:r="http://schemas.openxmlformats.org/officeDocument/2006/relationships" xmlns:p="http://schemas.openxmlformats.org/presentationml/2006/main">
  <p:tag name="DVSHAPEID" val="6q7z0JKJIqlV4lKbPNnycC"/>
</p:tagLst>
</file>

<file path=ppt/tags/tag937.xml><?xml version="1.0" encoding="utf-8"?>
<p:tagLst xmlns:a="http://schemas.openxmlformats.org/drawingml/2006/main" xmlns:r="http://schemas.openxmlformats.org/officeDocument/2006/relationships" xmlns:p="http://schemas.openxmlformats.org/presentationml/2006/main">
  <p:tag name="DVSHAPEID" val="LDlP3EpKhaWc96hgBHXBGJ"/>
</p:tagLst>
</file>

<file path=ppt/tags/tag938.xml><?xml version="1.0" encoding="utf-8"?>
<p:tagLst xmlns:a="http://schemas.openxmlformats.org/drawingml/2006/main" xmlns:r="http://schemas.openxmlformats.org/officeDocument/2006/relationships" xmlns:p="http://schemas.openxmlformats.org/presentationml/2006/main">
  <p:tag name="DVSHAPEID" val="RG2TdTCAvLAtFuebG5jY9b"/>
</p:tagLst>
</file>

<file path=ppt/tags/tag939.xml><?xml version="1.0" encoding="utf-8"?>
<p:tagLst xmlns:a="http://schemas.openxmlformats.org/drawingml/2006/main" xmlns:r="http://schemas.openxmlformats.org/officeDocument/2006/relationships" xmlns:p="http://schemas.openxmlformats.org/presentationml/2006/main">
  <p:tag name="DVSHAPEID" val="ZSbDUybGBAW1MEMaqw8HFa"/>
</p:tagLst>
</file>

<file path=ppt/tags/tag94.xml><?xml version="1.0" encoding="utf-8"?>
<p:tagLst xmlns:a="http://schemas.openxmlformats.org/drawingml/2006/main" xmlns:r="http://schemas.openxmlformats.org/officeDocument/2006/relationships" xmlns:p="http://schemas.openxmlformats.org/presentationml/2006/main">
  <p:tag name="DVSHAPEID" val="2Nw1kXB1KqLxZAJGovIPdX"/>
</p:tagLst>
</file>

<file path=ppt/tags/tag940.xml><?xml version="1.0" encoding="utf-8"?>
<p:tagLst xmlns:a="http://schemas.openxmlformats.org/drawingml/2006/main" xmlns:r="http://schemas.openxmlformats.org/officeDocument/2006/relationships" xmlns:p="http://schemas.openxmlformats.org/presentationml/2006/main">
  <p:tag name="DVSHAPEID" val="BFrN2q1RiIAGHaHzY3oOaZ"/>
</p:tagLst>
</file>

<file path=ppt/tags/tag941.xml><?xml version="1.0" encoding="utf-8"?>
<p:tagLst xmlns:a="http://schemas.openxmlformats.org/drawingml/2006/main" xmlns:r="http://schemas.openxmlformats.org/officeDocument/2006/relationships" xmlns:p="http://schemas.openxmlformats.org/presentationml/2006/main">
  <p:tag name="DVSHAPEID" val="xDHzpvFMPrvPgvc6wLFJid"/>
</p:tagLst>
</file>

<file path=ppt/tags/tag942.xml><?xml version="1.0" encoding="utf-8"?>
<p:tagLst xmlns:a="http://schemas.openxmlformats.org/drawingml/2006/main" xmlns:r="http://schemas.openxmlformats.org/officeDocument/2006/relationships" xmlns:p="http://schemas.openxmlformats.org/presentationml/2006/main">
  <p:tag name="DVSHAPEID" val="r5XCsRx4iQZB8N5s1vcvS8"/>
</p:tagLst>
</file>

<file path=ppt/tags/tag943.xml><?xml version="1.0" encoding="utf-8"?>
<p:tagLst xmlns:a="http://schemas.openxmlformats.org/drawingml/2006/main" xmlns:r="http://schemas.openxmlformats.org/officeDocument/2006/relationships" xmlns:p="http://schemas.openxmlformats.org/presentationml/2006/main">
  <p:tag name="DVSHAPEID" val="aRTbnSxC8rHjcCCM3NfK9F"/>
</p:tagLst>
</file>

<file path=ppt/tags/tag944.xml><?xml version="1.0" encoding="utf-8"?>
<p:tagLst xmlns:a="http://schemas.openxmlformats.org/drawingml/2006/main" xmlns:r="http://schemas.openxmlformats.org/officeDocument/2006/relationships" xmlns:p="http://schemas.openxmlformats.org/presentationml/2006/main">
  <p:tag name="DVSHAPEID" val="PFno13KaxNliU5JguFxFHy"/>
</p:tagLst>
</file>

<file path=ppt/tags/tag945.xml><?xml version="1.0" encoding="utf-8"?>
<p:tagLst xmlns:a="http://schemas.openxmlformats.org/drawingml/2006/main" xmlns:r="http://schemas.openxmlformats.org/officeDocument/2006/relationships" xmlns:p="http://schemas.openxmlformats.org/presentationml/2006/main">
  <p:tag name="DVSHAPEID" val="UOAsQesog7Zv1dNYQuSYTU"/>
</p:tagLst>
</file>

<file path=ppt/tags/tag946.xml><?xml version="1.0" encoding="utf-8"?>
<p:tagLst xmlns:a="http://schemas.openxmlformats.org/drawingml/2006/main" xmlns:r="http://schemas.openxmlformats.org/officeDocument/2006/relationships" xmlns:p="http://schemas.openxmlformats.org/presentationml/2006/main">
  <p:tag name="DVSHAPEID" val="yt4wYDhBjiGsP11hi4p4CP"/>
</p:tagLst>
</file>

<file path=ppt/tags/tag947.xml><?xml version="1.0" encoding="utf-8"?>
<p:tagLst xmlns:a="http://schemas.openxmlformats.org/drawingml/2006/main" xmlns:r="http://schemas.openxmlformats.org/officeDocument/2006/relationships" xmlns:p="http://schemas.openxmlformats.org/presentationml/2006/main">
  <p:tag name="DVSHAPEID" val="IVcWLRkN5Yshc5AhLMQOlk"/>
</p:tagLst>
</file>

<file path=ppt/tags/tag948.xml><?xml version="1.0" encoding="utf-8"?>
<p:tagLst xmlns:a="http://schemas.openxmlformats.org/drawingml/2006/main" xmlns:r="http://schemas.openxmlformats.org/officeDocument/2006/relationships" xmlns:p="http://schemas.openxmlformats.org/presentationml/2006/main">
  <p:tag name="DVSHAPEID" val="cVSpPl5pF9nJL9j2SqgvdH"/>
</p:tagLst>
</file>

<file path=ppt/tags/tag949.xml><?xml version="1.0" encoding="utf-8"?>
<p:tagLst xmlns:a="http://schemas.openxmlformats.org/drawingml/2006/main" xmlns:r="http://schemas.openxmlformats.org/officeDocument/2006/relationships" xmlns:p="http://schemas.openxmlformats.org/presentationml/2006/main">
  <p:tag name="DVSHAPEID" val="0yOWH0jCeOtnIh3l1ZIGji"/>
</p:tagLst>
</file>

<file path=ppt/tags/tag95.xml><?xml version="1.0" encoding="utf-8"?>
<p:tagLst xmlns:a="http://schemas.openxmlformats.org/drawingml/2006/main" xmlns:r="http://schemas.openxmlformats.org/officeDocument/2006/relationships" xmlns:p="http://schemas.openxmlformats.org/presentationml/2006/main">
  <p:tag name="DVSHAPEID" val="ZntvpdpFox2G4IIfa37yRO"/>
</p:tagLst>
</file>

<file path=ppt/tags/tag950.xml><?xml version="1.0" encoding="utf-8"?>
<p:tagLst xmlns:a="http://schemas.openxmlformats.org/drawingml/2006/main" xmlns:r="http://schemas.openxmlformats.org/officeDocument/2006/relationships" xmlns:p="http://schemas.openxmlformats.org/presentationml/2006/main">
  <p:tag name="DVSHAPEID" val="TtkrXITpyP7vUkATE552Vz"/>
</p:tagLst>
</file>

<file path=ppt/tags/tag951.xml><?xml version="1.0" encoding="utf-8"?>
<p:tagLst xmlns:a="http://schemas.openxmlformats.org/drawingml/2006/main" xmlns:r="http://schemas.openxmlformats.org/officeDocument/2006/relationships" xmlns:p="http://schemas.openxmlformats.org/presentationml/2006/main">
  <p:tag name="DVSHAPEID" val="fnq2YwphNwoIElBf2AIOgD"/>
</p:tagLst>
</file>

<file path=ppt/tags/tag952.xml><?xml version="1.0" encoding="utf-8"?>
<p:tagLst xmlns:a="http://schemas.openxmlformats.org/drawingml/2006/main" xmlns:r="http://schemas.openxmlformats.org/officeDocument/2006/relationships" xmlns:p="http://schemas.openxmlformats.org/presentationml/2006/main">
  <p:tag name="DVSHAPEID" val="gdmJK7kDAgnkdW0UKnZh2A"/>
</p:tagLst>
</file>

<file path=ppt/tags/tag953.xml><?xml version="1.0" encoding="utf-8"?>
<p:tagLst xmlns:a="http://schemas.openxmlformats.org/drawingml/2006/main" xmlns:r="http://schemas.openxmlformats.org/officeDocument/2006/relationships" xmlns:p="http://schemas.openxmlformats.org/presentationml/2006/main">
  <p:tag name="DVSHAPEID" val="6cFfho2uj6jC6dGeMiWaV7"/>
</p:tagLst>
</file>

<file path=ppt/tags/tag954.xml><?xml version="1.0" encoding="utf-8"?>
<p:tagLst xmlns:a="http://schemas.openxmlformats.org/drawingml/2006/main" xmlns:r="http://schemas.openxmlformats.org/officeDocument/2006/relationships" xmlns:p="http://schemas.openxmlformats.org/presentationml/2006/main">
  <p:tag name="DVSHAPEID" val="kk7Ff7QlPYBF6a4vPWA6Wh"/>
</p:tagLst>
</file>

<file path=ppt/tags/tag955.xml><?xml version="1.0" encoding="utf-8"?>
<p:tagLst xmlns:a="http://schemas.openxmlformats.org/drawingml/2006/main" xmlns:r="http://schemas.openxmlformats.org/officeDocument/2006/relationships" xmlns:p="http://schemas.openxmlformats.org/presentationml/2006/main">
  <p:tag name="DVSHAPEID" val="0AQNevAHlRFZRk7C9UEXhk"/>
</p:tagLst>
</file>

<file path=ppt/tags/tag956.xml><?xml version="1.0" encoding="utf-8"?>
<p:tagLst xmlns:a="http://schemas.openxmlformats.org/drawingml/2006/main" xmlns:r="http://schemas.openxmlformats.org/officeDocument/2006/relationships" xmlns:p="http://schemas.openxmlformats.org/presentationml/2006/main">
  <p:tag name="DVSHAPEID" val="1q6vagsZzPa3kxPrTkK7DJ"/>
</p:tagLst>
</file>

<file path=ppt/tags/tag957.xml><?xml version="1.0" encoding="utf-8"?>
<p:tagLst xmlns:a="http://schemas.openxmlformats.org/drawingml/2006/main" xmlns:r="http://schemas.openxmlformats.org/officeDocument/2006/relationships" xmlns:p="http://schemas.openxmlformats.org/presentationml/2006/main">
  <p:tag name="DVSHAPEID" val="07iKndNGrZ0GzpGIlkflhP"/>
</p:tagLst>
</file>

<file path=ppt/tags/tag958.xml><?xml version="1.0" encoding="utf-8"?>
<p:tagLst xmlns:a="http://schemas.openxmlformats.org/drawingml/2006/main" xmlns:r="http://schemas.openxmlformats.org/officeDocument/2006/relationships" xmlns:p="http://schemas.openxmlformats.org/presentationml/2006/main">
  <p:tag name="DVSHAPEID" val="OO0ANH1jc9GiqZdpTfcTnb"/>
</p:tagLst>
</file>

<file path=ppt/tags/tag959.xml><?xml version="1.0" encoding="utf-8"?>
<p:tagLst xmlns:a="http://schemas.openxmlformats.org/drawingml/2006/main" xmlns:r="http://schemas.openxmlformats.org/officeDocument/2006/relationships" xmlns:p="http://schemas.openxmlformats.org/presentationml/2006/main">
  <p:tag name="DVSHAPEID" val="3EXpKaZqSiraiuKMp5E7MQ"/>
</p:tagLst>
</file>

<file path=ppt/tags/tag96.xml><?xml version="1.0" encoding="utf-8"?>
<p:tagLst xmlns:a="http://schemas.openxmlformats.org/drawingml/2006/main" xmlns:r="http://schemas.openxmlformats.org/officeDocument/2006/relationships" xmlns:p="http://schemas.openxmlformats.org/presentationml/2006/main">
  <p:tag name="DVSHAPEID" val="bnKfUiL6ug05O8xOxoB51d"/>
</p:tagLst>
</file>

<file path=ppt/tags/tag960.xml><?xml version="1.0" encoding="utf-8"?>
<p:tagLst xmlns:a="http://schemas.openxmlformats.org/drawingml/2006/main" xmlns:r="http://schemas.openxmlformats.org/officeDocument/2006/relationships" xmlns:p="http://schemas.openxmlformats.org/presentationml/2006/main">
  <p:tag name="DVSHAPEID" val="ZhZHvVqZ9osDKlCnWRkLho"/>
</p:tagLst>
</file>

<file path=ppt/tags/tag961.xml><?xml version="1.0" encoding="utf-8"?>
<p:tagLst xmlns:a="http://schemas.openxmlformats.org/drawingml/2006/main" xmlns:r="http://schemas.openxmlformats.org/officeDocument/2006/relationships" xmlns:p="http://schemas.openxmlformats.org/presentationml/2006/main">
  <p:tag name="DVSHAPEID" val="QfHIF6P6ffocEGq3E30S93"/>
</p:tagLst>
</file>

<file path=ppt/tags/tag962.xml><?xml version="1.0" encoding="utf-8"?>
<p:tagLst xmlns:a="http://schemas.openxmlformats.org/drawingml/2006/main" xmlns:r="http://schemas.openxmlformats.org/officeDocument/2006/relationships" xmlns:p="http://schemas.openxmlformats.org/presentationml/2006/main">
  <p:tag name="DVSHAPEID" val="IEJoa18NN0yAqJZMgka29c"/>
</p:tagLst>
</file>

<file path=ppt/tags/tag963.xml><?xml version="1.0" encoding="utf-8"?>
<p:tagLst xmlns:a="http://schemas.openxmlformats.org/drawingml/2006/main" xmlns:r="http://schemas.openxmlformats.org/officeDocument/2006/relationships" xmlns:p="http://schemas.openxmlformats.org/presentationml/2006/main">
  <p:tag name="DVSHAPEID" val="exHWXTchLpfMx3YhWNYrso"/>
</p:tagLst>
</file>

<file path=ppt/tags/tag964.xml><?xml version="1.0" encoding="utf-8"?>
<p:tagLst xmlns:a="http://schemas.openxmlformats.org/drawingml/2006/main" xmlns:r="http://schemas.openxmlformats.org/officeDocument/2006/relationships" xmlns:p="http://schemas.openxmlformats.org/presentationml/2006/main">
  <p:tag name="DVSHAPEID" val="E4gG3RNFH6UvpcHe4fAve9"/>
</p:tagLst>
</file>

<file path=ppt/tags/tag965.xml><?xml version="1.0" encoding="utf-8"?>
<p:tagLst xmlns:a="http://schemas.openxmlformats.org/drawingml/2006/main" xmlns:r="http://schemas.openxmlformats.org/officeDocument/2006/relationships" xmlns:p="http://schemas.openxmlformats.org/presentationml/2006/main">
  <p:tag name="DVSHAPEID" val="lDcWNYnm3HKQTCFhPlu5H8"/>
</p:tagLst>
</file>

<file path=ppt/tags/tag966.xml><?xml version="1.0" encoding="utf-8"?>
<p:tagLst xmlns:a="http://schemas.openxmlformats.org/drawingml/2006/main" xmlns:r="http://schemas.openxmlformats.org/officeDocument/2006/relationships" xmlns:p="http://schemas.openxmlformats.org/presentationml/2006/main">
  <p:tag name="DVSHAPEID" val="S1DMAIJJQW9uJCt73Oil2d"/>
</p:tagLst>
</file>

<file path=ppt/tags/tag967.xml><?xml version="1.0" encoding="utf-8"?>
<p:tagLst xmlns:a="http://schemas.openxmlformats.org/drawingml/2006/main" xmlns:r="http://schemas.openxmlformats.org/officeDocument/2006/relationships" xmlns:p="http://schemas.openxmlformats.org/presentationml/2006/main">
  <p:tag name="DVSHAPEID" val="Kzi4yMpf18scLbi0nFCkQN"/>
</p:tagLst>
</file>

<file path=ppt/tags/tag968.xml><?xml version="1.0" encoding="utf-8"?>
<p:tagLst xmlns:a="http://schemas.openxmlformats.org/drawingml/2006/main" xmlns:r="http://schemas.openxmlformats.org/officeDocument/2006/relationships" xmlns:p="http://schemas.openxmlformats.org/presentationml/2006/main">
  <p:tag name="DVSHAPEID" val="GpT3OIhFNl5Fg4uwaXjBV1"/>
</p:tagLst>
</file>

<file path=ppt/tags/tag969.xml><?xml version="1.0" encoding="utf-8"?>
<p:tagLst xmlns:a="http://schemas.openxmlformats.org/drawingml/2006/main" xmlns:r="http://schemas.openxmlformats.org/officeDocument/2006/relationships" xmlns:p="http://schemas.openxmlformats.org/presentationml/2006/main">
  <p:tag name="DVSHAPEID" val="1wRiO2qDIImWSSauYGXll6"/>
</p:tagLst>
</file>

<file path=ppt/tags/tag97.xml><?xml version="1.0" encoding="utf-8"?>
<p:tagLst xmlns:a="http://schemas.openxmlformats.org/drawingml/2006/main" xmlns:r="http://schemas.openxmlformats.org/officeDocument/2006/relationships" xmlns:p="http://schemas.openxmlformats.org/presentationml/2006/main">
  <p:tag name="DVSHAPEID" val="vjw0X8kEIF6bc5L9j7Th3L"/>
</p:tagLst>
</file>

<file path=ppt/tags/tag970.xml><?xml version="1.0" encoding="utf-8"?>
<p:tagLst xmlns:a="http://schemas.openxmlformats.org/drawingml/2006/main" xmlns:r="http://schemas.openxmlformats.org/officeDocument/2006/relationships" xmlns:p="http://schemas.openxmlformats.org/presentationml/2006/main">
  <p:tag name="DVSHAPEID" val="65UewRuF0fSFnmcvUeeaCn"/>
</p:tagLst>
</file>

<file path=ppt/tags/tag971.xml><?xml version="1.0" encoding="utf-8"?>
<p:tagLst xmlns:a="http://schemas.openxmlformats.org/drawingml/2006/main" xmlns:r="http://schemas.openxmlformats.org/officeDocument/2006/relationships" xmlns:p="http://schemas.openxmlformats.org/presentationml/2006/main">
  <p:tag name="DVSHAPEID" val="ijcBlFYDDzGVqLoAwz83H7"/>
</p:tagLst>
</file>

<file path=ppt/tags/tag972.xml><?xml version="1.0" encoding="utf-8"?>
<p:tagLst xmlns:a="http://schemas.openxmlformats.org/drawingml/2006/main" xmlns:r="http://schemas.openxmlformats.org/officeDocument/2006/relationships" xmlns:p="http://schemas.openxmlformats.org/presentationml/2006/main">
  <p:tag name="DVSHAPEID" val="4dvOisLI7atJNA1UwPGnBj"/>
</p:tagLst>
</file>

<file path=ppt/tags/tag973.xml><?xml version="1.0" encoding="utf-8"?>
<p:tagLst xmlns:a="http://schemas.openxmlformats.org/drawingml/2006/main" xmlns:r="http://schemas.openxmlformats.org/officeDocument/2006/relationships" xmlns:p="http://schemas.openxmlformats.org/presentationml/2006/main">
  <p:tag name="DVSHAPEID" val="ZsWq7kIF2zFbfZ6wnvRUsv"/>
</p:tagLst>
</file>

<file path=ppt/tags/tag974.xml><?xml version="1.0" encoding="utf-8"?>
<p:tagLst xmlns:a="http://schemas.openxmlformats.org/drawingml/2006/main" xmlns:r="http://schemas.openxmlformats.org/officeDocument/2006/relationships" xmlns:p="http://schemas.openxmlformats.org/presentationml/2006/main">
  <p:tag name="DVSHAPEID" val="rGYNyB2jmkvKd2RRlr0r8U"/>
</p:tagLst>
</file>

<file path=ppt/tags/tag975.xml><?xml version="1.0" encoding="utf-8"?>
<p:tagLst xmlns:a="http://schemas.openxmlformats.org/drawingml/2006/main" xmlns:r="http://schemas.openxmlformats.org/officeDocument/2006/relationships" xmlns:p="http://schemas.openxmlformats.org/presentationml/2006/main">
  <p:tag name="DVSHAPEID" val="3Bk2OZrbvGRu1fsjM6CIdl"/>
</p:tagLst>
</file>

<file path=ppt/tags/tag976.xml><?xml version="1.0" encoding="utf-8"?>
<p:tagLst xmlns:a="http://schemas.openxmlformats.org/drawingml/2006/main" xmlns:r="http://schemas.openxmlformats.org/officeDocument/2006/relationships" xmlns:p="http://schemas.openxmlformats.org/presentationml/2006/main">
  <p:tag name="DVSHAPEID" val="FvL3FvapU0mxDmtvN3RbOP"/>
</p:tagLst>
</file>

<file path=ppt/tags/tag977.xml><?xml version="1.0" encoding="utf-8"?>
<p:tagLst xmlns:a="http://schemas.openxmlformats.org/drawingml/2006/main" xmlns:r="http://schemas.openxmlformats.org/officeDocument/2006/relationships" xmlns:p="http://schemas.openxmlformats.org/presentationml/2006/main">
  <p:tag name="DVSHAPEID" val="SJ1Bp2FTOqHHWPhKkW15MR"/>
</p:tagLst>
</file>

<file path=ppt/tags/tag978.xml><?xml version="1.0" encoding="utf-8"?>
<p:tagLst xmlns:a="http://schemas.openxmlformats.org/drawingml/2006/main" xmlns:r="http://schemas.openxmlformats.org/officeDocument/2006/relationships" xmlns:p="http://schemas.openxmlformats.org/presentationml/2006/main">
  <p:tag name="DVSHAPEID" val="7tC5QgjzR1xQC11358K0bW"/>
</p:tagLst>
</file>

<file path=ppt/tags/tag979.xml><?xml version="1.0" encoding="utf-8"?>
<p:tagLst xmlns:a="http://schemas.openxmlformats.org/drawingml/2006/main" xmlns:r="http://schemas.openxmlformats.org/officeDocument/2006/relationships" xmlns:p="http://schemas.openxmlformats.org/presentationml/2006/main">
  <p:tag name="DVSHAPEID" val="QVqEe3IVaI21CxZkcpAeyF"/>
</p:tagLst>
</file>

<file path=ppt/tags/tag98.xml><?xml version="1.0" encoding="utf-8"?>
<p:tagLst xmlns:a="http://schemas.openxmlformats.org/drawingml/2006/main" xmlns:r="http://schemas.openxmlformats.org/officeDocument/2006/relationships" xmlns:p="http://schemas.openxmlformats.org/presentationml/2006/main">
  <p:tag name="DVSHAPEID" val="FZTAHlvIWLMXSqITkCMPyl"/>
</p:tagLst>
</file>

<file path=ppt/tags/tag980.xml><?xml version="1.0" encoding="utf-8"?>
<p:tagLst xmlns:a="http://schemas.openxmlformats.org/drawingml/2006/main" xmlns:r="http://schemas.openxmlformats.org/officeDocument/2006/relationships" xmlns:p="http://schemas.openxmlformats.org/presentationml/2006/main">
  <p:tag name="DVSHAPEID" val="a5cfIhQTlLFbDHEb2fRVRP"/>
</p:tagLst>
</file>

<file path=ppt/tags/tag981.xml><?xml version="1.0" encoding="utf-8"?>
<p:tagLst xmlns:a="http://schemas.openxmlformats.org/drawingml/2006/main" xmlns:r="http://schemas.openxmlformats.org/officeDocument/2006/relationships" xmlns:p="http://schemas.openxmlformats.org/presentationml/2006/main">
  <p:tag name="DVSHAPEID" val="NApu3LWlqWnbLkrYkr4hmg"/>
</p:tagLst>
</file>

<file path=ppt/tags/tag982.xml><?xml version="1.0" encoding="utf-8"?>
<p:tagLst xmlns:a="http://schemas.openxmlformats.org/drawingml/2006/main" xmlns:r="http://schemas.openxmlformats.org/officeDocument/2006/relationships" xmlns:p="http://schemas.openxmlformats.org/presentationml/2006/main">
  <p:tag name="DVSHAPEID" val="mqTiF0mknDNliCQed5X0lI"/>
</p:tagLst>
</file>

<file path=ppt/tags/tag983.xml><?xml version="1.0" encoding="utf-8"?>
<p:tagLst xmlns:a="http://schemas.openxmlformats.org/drawingml/2006/main" xmlns:r="http://schemas.openxmlformats.org/officeDocument/2006/relationships" xmlns:p="http://schemas.openxmlformats.org/presentationml/2006/main">
  <p:tag name="DVSHAPEID" val="NsWkK3VpQAsweYAL5VY5zK"/>
</p:tagLst>
</file>

<file path=ppt/tags/tag984.xml><?xml version="1.0" encoding="utf-8"?>
<p:tagLst xmlns:a="http://schemas.openxmlformats.org/drawingml/2006/main" xmlns:r="http://schemas.openxmlformats.org/officeDocument/2006/relationships" xmlns:p="http://schemas.openxmlformats.org/presentationml/2006/main">
  <p:tag name="DVSHAPEID" val="np2P86dZjmVDDrllfjpXMc"/>
</p:tagLst>
</file>

<file path=ppt/tags/tag985.xml><?xml version="1.0" encoding="utf-8"?>
<p:tagLst xmlns:a="http://schemas.openxmlformats.org/drawingml/2006/main" xmlns:r="http://schemas.openxmlformats.org/officeDocument/2006/relationships" xmlns:p="http://schemas.openxmlformats.org/presentationml/2006/main">
  <p:tag name="DVSHAPEID" val="TLnRErZ11f935whVVOcRg5"/>
</p:tagLst>
</file>

<file path=ppt/tags/tag986.xml><?xml version="1.0" encoding="utf-8"?>
<p:tagLst xmlns:a="http://schemas.openxmlformats.org/drawingml/2006/main" xmlns:r="http://schemas.openxmlformats.org/officeDocument/2006/relationships" xmlns:p="http://schemas.openxmlformats.org/presentationml/2006/main">
  <p:tag name="DVSHAPEID" val="BAl9pKGEGBXbwgrgsM0ilF"/>
</p:tagLst>
</file>

<file path=ppt/tags/tag987.xml><?xml version="1.0" encoding="utf-8"?>
<p:tagLst xmlns:a="http://schemas.openxmlformats.org/drawingml/2006/main" xmlns:r="http://schemas.openxmlformats.org/officeDocument/2006/relationships" xmlns:p="http://schemas.openxmlformats.org/presentationml/2006/main">
  <p:tag name="DVSHAPEID" val="tzmP3koALVVNaMwv1ekmzy"/>
</p:tagLst>
</file>

<file path=ppt/tags/tag988.xml><?xml version="1.0" encoding="utf-8"?>
<p:tagLst xmlns:a="http://schemas.openxmlformats.org/drawingml/2006/main" xmlns:r="http://schemas.openxmlformats.org/officeDocument/2006/relationships" xmlns:p="http://schemas.openxmlformats.org/presentationml/2006/main">
  <p:tag name="DVSHAPEID" val="5TZ1uEmpQYKV7LMAGmg5P2"/>
</p:tagLst>
</file>

<file path=ppt/tags/tag989.xml><?xml version="1.0" encoding="utf-8"?>
<p:tagLst xmlns:a="http://schemas.openxmlformats.org/drawingml/2006/main" xmlns:r="http://schemas.openxmlformats.org/officeDocument/2006/relationships" xmlns:p="http://schemas.openxmlformats.org/presentationml/2006/main">
  <p:tag name="DVSHAPEID" val="fJ6EKXLMXY5VtsQ2QJem5X"/>
</p:tagLst>
</file>

<file path=ppt/tags/tag99.xml><?xml version="1.0" encoding="utf-8"?>
<p:tagLst xmlns:a="http://schemas.openxmlformats.org/drawingml/2006/main" xmlns:r="http://schemas.openxmlformats.org/officeDocument/2006/relationships" xmlns:p="http://schemas.openxmlformats.org/presentationml/2006/main">
  <p:tag name="DVSHAPEID" val="YDWr3o4ubKaJEx7nrZ8ZJl"/>
</p:tagLst>
</file>

<file path=ppt/tags/tag990.xml><?xml version="1.0" encoding="utf-8"?>
<p:tagLst xmlns:a="http://schemas.openxmlformats.org/drawingml/2006/main" xmlns:r="http://schemas.openxmlformats.org/officeDocument/2006/relationships" xmlns:p="http://schemas.openxmlformats.org/presentationml/2006/main">
  <p:tag name="DVSHAPEID" val="3eFKIrxY5tI3DfVPTpE40L"/>
</p:tagLst>
</file>

<file path=ppt/tags/tag991.xml><?xml version="1.0" encoding="utf-8"?>
<p:tagLst xmlns:a="http://schemas.openxmlformats.org/drawingml/2006/main" xmlns:r="http://schemas.openxmlformats.org/officeDocument/2006/relationships" xmlns:p="http://schemas.openxmlformats.org/presentationml/2006/main">
  <p:tag name="DVSHAPEID" val="PbhkJEwwRtXiGRY0ekeZSC"/>
</p:tagLst>
</file>

<file path=ppt/tags/tag992.xml><?xml version="1.0" encoding="utf-8"?>
<p:tagLst xmlns:a="http://schemas.openxmlformats.org/drawingml/2006/main" xmlns:r="http://schemas.openxmlformats.org/officeDocument/2006/relationships" xmlns:p="http://schemas.openxmlformats.org/presentationml/2006/main">
  <p:tag name="DVSHAPEID" val="dqOA60QOI1XhpusnHSszCe"/>
</p:tagLst>
</file>

<file path=ppt/tags/tag993.xml><?xml version="1.0" encoding="utf-8"?>
<p:tagLst xmlns:a="http://schemas.openxmlformats.org/drawingml/2006/main" xmlns:r="http://schemas.openxmlformats.org/officeDocument/2006/relationships" xmlns:p="http://schemas.openxmlformats.org/presentationml/2006/main">
  <p:tag name="DVSHAPEID" val="6lz4RTakP1TdXRv9xvG2LW"/>
</p:tagLst>
</file>

<file path=ppt/tags/tag994.xml><?xml version="1.0" encoding="utf-8"?>
<p:tagLst xmlns:a="http://schemas.openxmlformats.org/drawingml/2006/main" xmlns:r="http://schemas.openxmlformats.org/officeDocument/2006/relationships" xmlns:p="http://schemas.openxmlformats.org/presentationml/2006/main">
  <p:tag name="DVSHAPEID" val="lortxQClwjZYks028XEnbV"/>
</p:tagLst>
</file>

<file path=ppt/tags/tag995.xml><?xml version="1.0" encoding="utf-8"?>
<p:tagLst xmlns:a="http://schemas.openxmlformats.org/drawingml/2006/main" xmlns:r="http://schemas.openxmlformats.org/officeDocument/2006/relationships" xmlns:p="http://schemas.openxmlformats.org/presentationml/2006/main">
  <p:tag name="DVSHAPEID" val="nbwBSylWSzt90aCnljHtuA"/>
</p:tagLst>
</file>

<file path=ppt/tags/tag996.xml><?xml version="1.0" encoding="utf-8"?>
<p:tagLst xmlns:a="http://schemas.openxmlformats.org/drawingml/2006/main" xmlns:r="http://schemas.openxmlformats.org/officeDocument/2006/relationships" xmlns:p="http://schemas.openxmlformats.org/presentationml/2006/main">
  <p:tag name="DVSHAPEID" val="eZw38umJonKp0gWWY40zqp"/>
</p:tagLst>
</file>

<file path=ppt/tags/tag997.xml><?xml version="1.0" encoding="utf-8"?>
<p:tagLst xmlns:a="http://schemas.openxmlformats.org/drawingml/2006/main" xmlns:r="http://schemas.openxmlformats.org/officeDocument/2006/relationships" xmlns:p="http://schemas.openxmlformats.org/presentationml/2006/main">
  <p:tag name="DVSHAPEID" val="vasPqKBkGHrNXx5PpQz9b5"/>
</p:tagLst>
</file>

<file path=ppt/tags/tag998.xml><?xml version="1.0" encoding="utf-8"?>
<p:tagLst xmlns:a="http://schemas.openxmlformats.org/drawingml/2006/main" xmlns:r="http://schemas.openxmlformats.org/officeDocument/2006/relationships" xmlns:p="http://schemas.openxmlformats.org/presentationml/2006/main">
  <p:tag name="DVSHAPEID" val="pB9lqokDtV9OtlAi4C73H2"/>
</p:tagLst>
</file>

<file path=ppt/tags/tag999.xml><?xml version="1.0" encoding="utf-8"?>
<p:tagLst xmlns:a="http://schemas.openxmlformats.org/drawingml/2006/main" xmlns:r="http://schemas.openxmlformats.org/officeDocument/2006/relationships" xmlns:p="http://schemas.openxmlformats.org/presentationml/2006/main">
  <p:tag name="DVSHAPEID" val="XdipR9EaZhdpLQF4kc02ev"/>
</p:tagLst>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4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4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1845</TotalTime>
  <Words>2251</Words>
  <Application>Microsoft Office PowerPoint</Application>
  <PresentationFormat>Presentazione su schermo (4:3)</PresentationFormat>
  <Paragraphs>367</Paragraphs>
  <Slides>138</Slides>
  <Notes>2</Notes>
  <HiddenSlides>0</HiddenSlides>
  <MMClips>0</MMClips>
  <ScaleCrop>false</ScaleCrop>
  <HeadingPairs>
    <vt:vector size="4" baseType="variant">
      <vt:variant>
        <vt:lpstr>Tema</vt:lpstr>
      </vt:variant>
      <vt:variant>
        <vt:i4>22</vt:i4>
      </vt:variant>
      <vt:variant>
        <vt:lpstr>Titoli diapositive</vt:lpstr>
      </vt:variant>
      <vt:variant>
        <vt:i4>138</vt:i4>
      </vt:variant>
    </vt:vector>
  </HeadingPairs>
  <TitlesOfParts>
    <vt:vector size="160" baseType="lpstr">
      <vt:lpstr>En blanco</vt:lpstr>
      <vt:lpstr>2_Struttura predefinita</vt:lpstr>
      <vt:lpstr>1_En blanco</vt:lpstr>
      <vt:lpstr>Tema di Office</vt:lpstr>
      <vt:lpstr>3_Struttura predefinita</vt:lpstr>
      <vt:lpstr>2_Tema di Office</vt:lpstr>
      <vt:lpstr>2_En blanco</vt:lpstr>
      <vt:lpstr>5_Tema di Office</vt:lpstr>
      <vt:lpstr>6_Tema di Office</vt:lpstr>
      <vt:lpstr>1_Struttura predefinita</vt:lpstr>
      <vt:lpstr>4_Struttura predefinita</vt:lpstr>
      <vt:lpstr>5_Struttura predefinita</vt:lpstr>
      <vt:lpstr>3_Tema di Office</vt:lpstr>
      <vt:lpstr>7_Tema di Office</vt:lpstr>
      <vt:lpstr>12_Tema di Office</vt:lpstr>
      <vt:lpstr>14_Tema di Office</vt:lpstr>
      <vt:lpstr>18_Tema di Office</vt:lpstr>
      <vt:lpstr>8_Tema di Office</vt:lpstr>
      <vt:lpstr>3_En blanco</vt:lpstr>
      <vt:lpstr>1_Tema di Office</vt:lpstr>
      <vt:lpstr>9_Tema di Office</vt:lpstr>
      <vt:lpstr>4_En blanco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Canto dell' Amicizia</vt:lpstr>
      <vt:lpstr>Diapositiva 135</vt:lpstr>
      <vt:lpstr>Diapositiva 136</vt:lpstr>
      <vt:lpstr>Diapositiva 137</vt:lpstr>
      <vt:lpstr>Diapositiva 138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JOAN RAMIREZ</dc:creator>
  <cp:lastModifiedBy>Oreste</cp:lastModifiedBy>
  <cp:revision>195</cp:revision>
  <cp:lastPrinted>2011-11-27T00:00:26Z</cp:lastPrinted>
  <dcterms:created xsi:type="dcterms:W3CDTF">2003-10-01T14:22:47Z</dcterms:created>
  <dcterms:modified xsi:type="dcterms:W3CDTF">2017-11-21T19:17:06Z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Tracking">
    <vt:lpwstr>false</vt:lpwstr>
  </property>
</Properties>
</file>